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85" r:id="rId3"/>
    <p:sldId id="260" r:id="rId4"/>
    <p:sldId id="268" r:id="rId5"/>
    <p:sldId id="269" r:id="rId6"/>
    <p:sldId id="262" r:id="rId7"/>
    <p:sldId id="264" r:id="rId8"/>
    <p:sldId id="265" r:id="rId9"/>
    <p:sldId id="263" r:id="rId10"/>
    <p:sldId id="267" r:id="rId11"/>
    <p:sldId id="287" r:id="rId12"/>
    <p:sldId id="316" r:id="rId13"/>
    <p:sldId id="280" r:id="rId14"/>
    <p:sldId id="274" r:id="rId15"/>
    <p:sldId id="273" r:id="rId16"/>
    <p:sldId id="286" r:id="rId17"/>
    <p:sldId id="266" r:id="rId18"/>
    <p:sldId id="293" r:id="rId19"/>
    <p:sldId id="272" r:id="rId20"/>
    <p:sldId id="270" r:id="rId21"/>
    <p:sldId id="301" r:id="rId22"/>
    <p:sldId id="279" r:id="rId23"/>
    <p:sldId id="283" r:id="rId24"/>
    <p:sldId id="298" r:id="rId25"/>
    <p:sldId id="300" r:id="rId26"/>
    <p:sldId id="306" r:id="rId27"/>
    <p:sldId id="308" r:id="rId28"/>
    <p:sldId id="307" r:id="rId29"/>
    <p:sldId id="310" r:id="rId30"/>
    <p:sldId id="309" r:id="rId31"/>
    <p:sldId id="311" r:id="rId32"/>
    <p:sldId id="302" r:id="rId33"/>
    <p:sldId id="312" r:id="rId34"/>
    <p:sldId id="315" r:id="rId35"/>
    <p:sldId id="313" r:id="rId36"/>
    <p:sldId id="303" r:id="rId37"/>
    <p:sldId id="304" r:id="rId38"/>
    <p:sldId id="305" r:id="rId39"/>
    <p:sldId id="275" r:id="rId40"/>
    <p:sldId id="294" r:id="rId4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203864"/>
    <a:srgbClr val="FFFFFF"/>
    <a:srgbClr val="C7CFDF"/>
    <a:srgbClr val="E7E6E6"/>
    <a:srgbClr val="D9D9D9"/>
    <a:srgbClr val="E8900E"/>
    <a:srgbClr val="B0DA46"/>
    <a:srgbClr val="D4D749"/>
    <a:srgbClr val="F6B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Estilo Claro 1 - Ênfas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Estilo Médio 1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Estilo Médio 1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912" autoAdjust="0"/>
    <p:restoredTop sz="94249" autoAdjust="0"/>
  </p:normalViewPr>
  <p:slideViewPr>
    <p:cSldViewPr snapToGrid="0">
      <p:cViewPr varScale="1">
        <p:scale>
          <a:sx n="72" d="100"/>
          <a:sy n="72" d="100"/>
        </p:scale>
        <p:origin x="17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3BB6D5-04A5-4A3D-A672-71226BFE01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41AF195-73B4-401B-AC61-C943244CED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501183F-55B5-4040-8528-AC1C2CEA3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F0E218-47A6-41A8-9525-EB007432E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ABA76E-2A53-4A58-91EA-D0A656C28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6004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E64E0E-FDD5-47F7-9BD4-2010400F4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CC829DF-D8A3-42A5-87DF-DB37593789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2D93DCC-B067-444C-91C5-452CD26A3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CC6BBC-BDD4-4472-AC8A-D60C6E93F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62CFDF7-4266-4677-82FF-83A3ECEB9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3710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64CF887-1C37-484B-81B6-C63EC9625C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9F5588F-E036-44CD-90CD-8CCFBF60AF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13F4043-02A9-4DB8-B2DC-A0A6FDEE9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AAD5C11-D268-4009-94F2-2007731FF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075039-A228-4D9A-8C78-A00E2C14E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4133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97E91F-6A80-4E6F-AE3F-0C34F0F2B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17372A-B276-4D69-9F71-5EE424459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DBD6197-8841-40EB-BC78-AE244B64B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76C86-93A6-4AA9-B1EF-93644797B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3E58386-0A39-4A78-9BFD-E2F084FA7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249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F546A9-02AA-41FB-ABCB-D7BF65E8D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932BC07-1D08-4303-AA6D-BA6BC4C00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2D59921-7C17-41B9-A31E-44943091A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9BEC8CF-3055-4E8E-BB44-AD6510678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A7D7F0-CD0F-442A-A72D-7BDC2BDF7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6774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F3AD11-F7DC-4226-9AE9-8CD5505FC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AD0EF3-E0E4-4399-B777-DE44070039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8A0DBE7-AAB2-40F4-BEE0-97356529E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41CA442-80C0-4069-8FB0-E0F73F91F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DA3837C-156A-442F-8905-25AB6A1D7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787802D-A9F3-46BB-8C2F-1944E32ED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6202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531A4E-D6E6-4885-A73E-A8F0C3836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715A2F7-1BE5-4D74-AD9C-5018CEEEF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C241C65-0752-4559-A1FC-60B1DE8D2D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2B596C1-0393-4A2B-B92A-8A70188ACB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6BD4055-E14F-4154-AB78-FC554358B5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816B73B-7E30-4A9E-884C-3079B19FF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4984137-5506-4218-AC58-55F3F6328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FCF2079-AE27-45AF-AA55-7235D48D0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4536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75D237-9B16-4409-87AD-7120EE68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1DC6898-2F6D-4289-BE3D-2EE10A15D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AD9B462-6AAC-4078-B753-E9484F010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1194BFA-D960-4587-9588-F1AC412F3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6297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DBA20D3-4EBA-4ED9-93D1-4A734B0E9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3E4F3F9-2DD3-46CB-BECA-EC47B41CE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0E63B59-1012-4EC7-9BD5-1838543B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6220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3FE9B8-67F1-41B0-ADCB-4769426C8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EAF515-FD8C-4458-97B3-2B369B4B5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1559FF7-6B05-46AC-96EA-F8C74C5C58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3B88C56-452A-407B-AE33-839924E5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65746E9-BBC3-417C-A33E-53412D2CD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4CA6C05-5E75-4597-B411-E93415252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4283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FA4FF5-693B-4358-9AD7-937C8B37B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5EF8B21-26A5-4EAF-B642-EE7C65B201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0666A82-E725-446B-965A-674E702BE4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2E5609F-29E3-428E-89D1-A8B95FCE7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F037BFD-110A-4D08-A97E-A056417B9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69A1D87-FBB7-4F55-BAD9-5E89A08B0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1247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DF49D1F-790F-4E45-884C-BBF27C317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7C21285-2D0D-4E1B-B669-C3F263D06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1AC379-49B1-4E0B-92A3-DC31D18218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5E7B8-1278-4B03-A618-AB297928BC1B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BC71BFA-F583-42F8-83C8-00F78BBBCC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D654879-68B5-4776-A962-066B4A323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8783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m 34" descr="Homem com raquete de tênis&#10;&#10;Descrição gerada automaticamente">
            <a:extLst>
              <a:ext uri="{FF2B5EF4-FFF2-40B4-BE49-F238E27FC236}">
                <a16:creationId xmlns:a16="http://schemas.microsoft.com/office/drawing/2014/main" id="{C00F810A-B90D-428C-AA60-C6F984CBD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2"/>
            <a:ext cx="12221664" cy="6858001"/>
          </a:xfrm>
          <a:prstGeom prst="rect">
            <a:avLst/>
          </a:prstGeom>
        </p:spPr>
      </p:pic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5651BC8C-5E95-4EC3-B773-2C89900DACD0}"/>
              </a:ext>
            </a:extLst>
          </p:cNvPr>
          <p:cNvSpPr/>
          <p:nvPr/>
        </p:nvSpPr>
        <p:spPr>
          <a:xfrm>
            <a:off x="0" y="0"/>
            <a:ext cx="8926284" cy="6858000"/>
          </a:xfrm>
          <a:custGeom>
            <a:avLst/>
            <a:gdLst>
              <a:gd name="connsiteX0" fmla="*/ 9448265 w 9797142"/>
              <a:gd name="connsiteY0" fmla="*/ 0 h 6858000"/>
              <a:gd name="connsiteX1" fmla="*/ 9797142 w 9797142"/>
              <a:gd name="connsiteY1" fmla="*/ 125794 h 6858000"/>
              <a:gd name="connsiteX2" fmla="*/ 9678014 w 9797142"/>
              <a:gd name="connsiteY2" fmla="*/ 229901 h 6858000"/>
              <a:gd name="connsiteX3" fmla="*/ 9605686 w 9797142"/>
              <a:gd name="connsiteY3" fmla="*/ 229901 h 6858000"/>
              <a:gd name="connsiteX4" fmla="*/ 9222773 w 9797142"/>
              <a:gd name="connsiteY4" fmla="*/ 203874 h 6858000"/>
              <a:gd name="connsiteX5" fmla="*/ 6635990 w 9797142"/>
              <a:gd name="connsiteY5" fmla="*/ 1179871 h 6858000"/>
              <a:gd name="connsiteX6" fmla="*/ 5423435 w 9797142"/>
              <a:gd name="connsiteY6" fmla="*/ 2138516 h 6858000"/>
              <a:gd name="connsiteX7" fmla="*/ 3619495 w 9797142"/>
              <a:gd name="connsiteY7" fmla="*/ 4146900 h 6858000"/>
              <a:gd name="connsiteX8" fmla="*/ 1266714 w 9797142"/>
              <a:gd name="connsiteY8" fmla="*/ 6545681 h 6858000"/>
              <a:gd name="connsiteX9" fmla="*/ 807220 w 9797142"/>
              <a:gd name="connsiteY9" fmla="*/ 6858000 h 6858000"/>
              <a:gd name="connsiteX10" fmla="*/ 781692 w 9797142"/>
              <a:gd name="connsiteY10" fmla="*/ 6834143 h 6858000"/>
              <a:gd name="connsiteX11" fmla="*/ 875292 w 9797142"/>
              <a:gd name="connsiteY11" fmla="*/ 6699604 h 6858000"/>
              <a:gd name="connsiteX12" fmla="*/ 2166557 w 9797142"/>
              <a:gd name="connsiteY12" fmla="*/ 4343388 h 6858000"/>
              <a:gd name="connsiteX13" fmla="*/ 2704760 w 9797142"/>
              <a:gd name="connsiteY13" fmla="*/ 2069653 h 6858000"/>
              <a:gd name="connsiteX14" fmla="*/ 1539006 w 9797142"/>
              <a:gd name="connsiteY14" fmla="*/ 602949 h 6858000"/>
              <a:gd name="connsiteX15" fmla="*/ 479617 w 9797142"/>
              <a:gd name="connsiteY15" fmla="*/ 923943 h 6858000"/>
              <a:gd name="connsiteX16" fmla="*/ 186317 w 9797142"/>
              <a:gd name="connsiteY16" fmla="*/ 1096369 h 6858000"/>
              <a:gd name="connsiteX17" fmla="*/ 0 w 9797142"/>
              <a:gd name="connsiteY17" fmla="*/ 1226978 h 6858000"/>
              <a:gd name="connsiteX18" fmla="*/ 0 w 9797142"/>
              <a:gd name="connsiteY18" fmla="*/ 1034778 h 6858000"/>
              <a:gd name="connsiteX19" fmla="*/ 63694 w 9797142"/>
              <a:gd name="connsiteY19" fmla="*/ 993585 h 6858000"/>
              <a:gd name="connsiteX20" fmla="*/ 1566660 w 9797142"/>
              <a:gd name="connsiteY20" fmla="*/ 533544 h 6858000"/>
              <a:gd name="connsiteX21" fmla="*/ 2730887 w 9797142"/>
              <a:gd name="connsiteY21" fmla="*/ 1043401 h 6858000"/>
              <a:gd name="connsiteX22" fmla="*/ 3177018 w 9797142"/>
              <a:gd name="connsiteY22" fmla="*/ 2382110 h 6858000"/>
              <a:gd name="connsiteX23" fmla="*/ 2687742 w 9797142"/>
              <a:gd name="connsiteY23" fmla="*/ 4243652 h 6858000"/>
              <a:gd name="connsiteX24" fmla="*/ 1109294 w 9797142"/>
              <a:gd name="connsiteY24" fmla="*/ 6513149 h 6858000"/>
              <a:gd name="connsiteX25" fmla="*/ 1066748 w 9797142"/>
              <a:gd name="connsiteY25" fmla="*/ 6573878 h 6858000"/>
              <a:gd name="connsiteX26" fmla="*/ 1075258 w 9797142"/>
              <a:gd name="connsiteY26" fmla="*/ 6586891 h 6858000"/>
              <a:gd name="connsiteX27" fmla="*/ 1607081 w 9797142"/>
              <a:gd name="connsiteY27" fmla="*/ 6183342 h 6858000"/>
              <a:gd name="connsiteX28" fmla="*/ 2338868 w 9797142"/>
              <a:gd name="connsiteY28" fmla="*/ 5458734 h 6858000"/>
              <a:gd name="connsiteX29" fmla="*/ 4134300 w 9797142"/>
              <a:gd name="connsiteY29" fmla="*/ 3393281 h 6858000"/>
              <a:gd name="connsiteX30" fmla="*/ 5648930 w 9797142"/>
              <a:gd name="connsiteY30" fmla="*/ 1820300 h 6858000"/>
              <a:gd name="connsiteX31" fmla="*/ 7116759 w 9797142"/>
              <a:gd name="connsiteY31" fmla="*/ 772392 h 6858000"/>
              <a:gd name="connsiteX32" fmla="*/ 9448265 w 9797142"/>
              <a:gd name="connsiteY3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797142" h="6858000">
                <a:moveTo>
                  <a:pt x="9448265" y="0"/>
                </a:moveTo>
                <a:cubicBezTo>
                  <a:pt x="9680851" y="0"/>
                  <a:pt x="9797142" y="41931"/>
                  <a:pt x="9797142" y="125794"/>
                </a:cubicBezTo>
                <a:cubicBezTo>
                  <a:pt x="9797142" y="195200"/>
                  <a:pt x="9757433" y="229901"/>
                  <a:pt x="9678014" y="229901"/>
                </a:cubicBezTo>
                <a:lnTo>
                  <a:pt x="9605686" y="229901"/>
                </a:lnTo>
                <a:cubicBezTo>
                  <a:pt x="9449684" y="212550"/>
                  <a:pt x="9322046" y="203874"/>
                  <a:pt x="9222773" y="203874"/>
                </a:cubicBezTo>
                <a:cubicBezTo>
                  <a:pt x="8490986" y="203874"/>
                  <a:pt x="7628726" y="529207"/>
                  <a:pt x="6635990" y="1179871"/>
                </a:cubicBezTo>
                <a:cubicBezTo>
                  <a:pt x="6159478" y="1495081"/>
                  <a:pt x="5755294" y="1814631"/>
                  <a:pt x="5423435" y="2138516"/>
                </a:cubicBezTo>
                <a:cubicBezTo>
                  <a:pt x="5102924" y="2456619"/>
                  <a:pt x="4501611" y="3126080"/>
                  <a:pt x="3619495" y="4146900"/>
                </a:cubicBezTo>
                <a:cubicBezTo>
                  <a:pt x="2578543" y="5355689"/>
                  <a:pt x="1794281" y="6155284"/>
                  <a:pt x="1266714" y="6545681"/>
                </a:cubicBezTo>
                <a:cubicBezTo>
                  <a:pt x="988747" y="6753894"/>
                  <a:pt x="835583" y="6858000"/>
                  <a:pt x="807220" y="6858000"/>
                </a:cubicBezTo>
                <a:cubicBezTo>
                  <a:pt x="790202" y="6858000"/>
                  <a:pt x="781692" y="6850047"/>
                  <a:pt x="781692" y="6834143"/>
                </a:cubicBezTo>
                <a:cubicBezTo>
                  <a:pt x="781692" y="6831250"/>
                  <a:pt x="812892" y="6786403"/>
                  <a:pt x="875292" y="6699604"/>
                </a:cubicBezTo>
                <a:cubicBezTo>
                  <a:pt x="1377332" y="6037146"/>
                  <a:pt x="1807754" y="5251741"/>
                  <a:pt x="2166557" y="4343388"/>
                </a:cubicBezTo>
                <a:cubicBezTo>
                  <a:pt x="2525361" y="3435032"/>
                  <a:pt x="2704760" y="2677122"/>
                  <a:pt x="2704760" y="2069653"/>
                </a:cubicBezTo>
                <a:cubicBezTo>
                  <a:pt x="2704760" y="1091851"/>
                  <a:pt x="2316175" y="602949"/>
                  <a:pt x="1539006" y="602949"/>
                </a:cubicBezTo>
                <a:cubicBezTo>
                  <a:pt x="1232676" y="602949"/>
                  <a:pt x="879545" y="709946"/>
                  <a:pt x="479617" y="923943"/>
                </a:cubicBezTo>
                <a:cubicBezTo>
                  <a:pt x="379635" y="977442"/>
                  <a:pt x="281868" y="1034918"/>
                  <a:pt x="186317" y="1096369"/>
                </a:cubicBezTo>
                <a:lnTo>
                  <a:pt x="0" y="1226978"/>
                </a:lnTo>
                <a:lnTo>
                  <a:pt x="0" y="1034778"/>
                </a:lnTo>
                <a:lnTo>
                  <a:pt x="63694" y="993585"/>
                </a:lnTo>
                <a:cubicBezTo>
                  <a:pt x="561909" y="686891"/>
                  <a:pt x="1062897" y="533544"/>
                  <a:pt x="1566660" y="533544"/>
                </a:cubicBezTo>
                <a:cubicBezTo>
                  <a:pt x="2045389" y="533544"/>
                  <a:pt x="2433464" y="703496"/>
                  <a:pt x="2730887" y="1043401"/>
                </a:cubicBezTo>
                <a:cubicBezTo>
                  <a:pt x="3028309" y="1383306"/>
                  <a:pt x="3177018" y="1829542"/>
                  <a:pt x="3177018" y="2382110"/>
                </a:cubicBezTo>
                <a:cubicBezTo>
                  <a:pt x="3177018" y="2972225"/>
                  <a:pt x="3013925" y="3592739"/>
                  <a:pt x="2687742" y="4243652"/>
                </a:cubicBezTo>
                <a:cubicBezTo>
                  <a:pt x="2361558" y="4894565"/>
                  <a:pt x="1835408" y="5651064"/>
                  <a:pt x="1109294" y="6513149"/>
                </a:cubicBezTo>
                <a:cubicBezTo>
                  <a:pt x="1080931" y="6547850"/>
                  <a:pt x="1066748" y="6568094"/>
                  <a:pt x="1066748" y="6573878"/>
                </a:cubicBezTo>
                <a:lnTo>
                  <a:pt x="1075258" y="6586891"/>
                </a:lnTo>
                <a:cubicBezTo>
                  <a:pt x="1123477" y="6586891"/>
                  <a:pt x="1300750" y="6452374"/>
                  <a:pt x="1607081" y="6183342"/>
                </a:cubicBezTo>
                <a:cubicBezTo>
                  <a:pt x="1842499" y="5980869"/>
                  <a:pt x="2086428" y="5739333"/>
                  <a:pt x="2338868" y="5458734"/>
                </a:cubicBezTo>
                <a:cubicBezTo>
                  <a:pt x="2565779" y="5207052"/>
                  <a:pt x="3164254" y="4518570"/>
                  <a:pt x="4134300" y="3393281"/>
                </a:cubicBezTo>
                <a:cubicBezTo>
                  <a:pt x="4707247" y="2727932"/>
                  <a:pt x="5212126" y="2203606"/>
                  <a:pt x="5648930" y="1820300"/>
                </a:cubicBezTo>
                <a:cubicBezTo>
                  <a:pt x="6085733" y="1436997"/>
                  <a:pt x="6575010" y="1087695"/>
                  <a:pt x="7116759" y="772392"/>
                </a:cubicBezTo>
                <a:cubicBezTo>
                  <a:pt x="7998875" y="257465"/>
                  <a:pt x="8776043" y="0"/>
                  <a:pt x="9448265" y="0"/>
                </a:cubicBezTo>
                <a:close/>
              </a:path>
            </a:pathLst>
          </a:cu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8CD39FDE-B5BD-48A1-A4FF-E22999EDED68}"/>
              </a:ext>
            </a:extLst>
          </p:cNvPr>
          <p:cNvSpPr/>
          <p:nvPr/>
        </p:nvSpPr>
        <p:spPr>
          <a:xfrm>
            <a:off x="1" y="1882587"/>
            <a:ext cx="1815555" cy="3459484"/>
          </a:xfrm>
          <a:custGeom>
            <a:avLst/>
            <a:gdLst>
              <a:gd name="connsiteX0" fmla="*/ 1181622 w 1815555"/>
              <a:gd name="connsiteY0" fmla="*/ 0 h 3459484"/>
              <a:gd name="connsiteX1" fmla="*/ 1641117 w 1815555"/>
              <a:gd name="connsiteY1" fmla="*/ 206046 h 3459484"/>
              <a:gd name="connsiteX2" fmla="*/ 1815555 w 1815555"/>
              <a:gd name="connsiteY2" fmla="*/ 746097 h 3459484"/>
              <a:gd name="connsiteX3" fmla="*/ 990830 w 1815555"/>
              <a:gd name="connsiteY3" fmla="*/ 2611334 h 3459484"/>
              <a:gd name="connsiteX4" fmla="*/ 27792 w 1815555"/>
              <a:gd name="connsiteY4" fmla="*/ 3446116 h 3459484"/>
              <a:gd name="connsiteX5" fmla="*/ 0 w 1815555"/>
              <a:gd name="connsiteY5" fmla="*/ 3459484 h 3459484"/>
              <a:gd name="connsiteX6" fmla="*/ 0 w 1815555"/>
              <a:gd name="connsiteY6" fmla="*/ 3377244 h 3459484"/>
              <a:gd name="connsiteX7" fmla="*/ 79486 w 1815555"/>
              <a:gd name="connsiteY7" fmla="*/ 3334181 h 3459484"/>
              <a:gd name="connsiteX8" fmla="*/ 1100784 w 1815555"/>
              <a:gd name="connsiteY8" fmla="*/ 2338055 h 3459484"/>
              <a:gd name="connsiteX9" fmla="*/ 1738971 w 1815555"/>
              <a:gd name="connsiteY9" fmla="*/ 763448 h 3459484"/>
              <a:gd name="connsiteX10" fmla="*/ 1587935 w 1815555"/>
              <a:gd name="connsiteY10" fmla="*/ 266775 h 3459484"/>
              <a:gd name="connsiteX11" fmla="*/ 1181622 w 1815555"/>
              <a:gd name="connsiteY11" fmla="*/ 82419 h 3459484"/>
              <a:gd name="connsiteX12" fmla="*/ 894438 w 1815555"/>
              <a:gd name="connsiteY12" fmla="*/ 149655 h 3459484"/>
              <a:gd name="connsiteX13" fmla="*/ 751910 w 1815555"/>
              <a:gd name="connsiteY13" fmla="*/ 286293 h 3459484"/>
              <a:gd name="connsiteX14" fmla="*/ 781692 w 1815555"/>
              <a:gd name="connsiteY14" fmla="*/ 312320 h 3459484"/>
              <a:gd name="connsiteX15" fmla="*/ 815728 w 1815555"/>
              <a:gd name="connsiteY15" fmla="*/ 312320 h 3459484"/>
              <a:gd name="connsiteX16" fmla="*/ 947620 w 1815555"/>
              <a:gd name="connsiteY16" fmla="*/ 294969 h 3459484"/>
              <a:gd name="connsiteX17" fmla="*/ 1139076 w 1815555"/>
              <a:gd name="connsiteY17" fmla="*/ 507520 h 3459484"/>
              <a:gd name="connsiteX18" fmla="*/ 1036966 w 1815555"/>
              <a:gd name="connsiteY18" fmla="*/ 739590 h 3459484"/>
              <a:gd name="connsiteX19" fmla="*/ 798710 w 1815555"/>
              <a:gd name="connsiteY19" fmla="*/ 837190 h 3459484"/>
              <a:gd name="connsiteX20" fmla="*/ 534925 w 1815555"/>
              <a:gd name="connsiteY20" fmla="*/ 559572 h 3459484"/>
              <a:gd name="connsiteX21" fmla="*/ 726381 w 1815555"/>
              <a:gd name="connsiteY21" fmla="*/ 167005 h 3459484"/>
              <a:gd name="connsiteX22" fmla="*/ 1181622 w 1815555"/>
              <a:gd name="connsiteY22" fmla="*/ 0 h 345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15555" h="3459484">
                <a:moveTo>
                  <a:pt x="1181622" y="0"/>
                </a:moveTo>
                <a:cubicBezTo>
                  <a:pt x="1371660" y="0"/>
                  <a:pt x="1524824" y="68682"/>
                  <a:pt x="1641117" y="206046"/>
                </a:cubicBezTo>
                <a:cubicBezTo>
                  <a:pt x="1757407" y="343408"/>
                  <a:pt x="1815555" y="523424"/>
                  <a:pt x="1815555" y="746097"/>
                </a:cubicBezTo>
                <a:cubicBezTo>
                  <a:pt x="1815555" y="1312898"/>
                  <a:pt x="1540645" y="1934642"/>
                  <a:pt x="990830" y="2611334"/>
                </a:cubicBezTo>
                <a:cubicBezTo>
                  <a:pt x="675203" y="2998479"/>
                  <a:pt x="354190" y="3276740"/>
                  <a:pt x="27792" y="3446116"/>
                </a:cubicBezTo>
                <a:lnTo>
                  <a:pt x="0" y="3459484"/>
                </a:lnTo>
                <a:lnTo>
                  <a:pt x="0" y="3377244"/>
                </a:lnTo>
                <a:lnTo>
                  <a:pt x="79486" y="3334181"/>
                </a:lnTo>
                <a:cubicBezTo>
                  <a:pt x="425303" y="3132069"/>
                  <a:pt x="765736" y="2800027"/>
                  <a:pt x="1100784" y="2338055"/>
                </a:cubicBezTo>
                <a:cubicBezTo>
                  <a:pt x="1526242" y="1751010"/>
                  <a:pt x="1738971" y="1226143"/>
                  <a:pt x="1738971" y="763448"/>
                </a:cubicBezTo>
                <a:cubicBezTo>
                  <a:pt x="1738971" y="555235"/>
                  <a:pt x="1688626" y="389676"/>
                  <a:pt x="1587935" y="266775"/>
                </a:cubicBezTo>
                <a:cubicBezTo>
                  <a:pt x="1487243" y="143871"/>
                  <a:pt x="1351804" y="82419"/>
                  <a:pt x="1181622" y="82419"/>
                </a:cubicBezTo>
                <a:cubicBezTo>
                  <a:pt x="1085185" y="82419"/>
                  <a:pt x="989456" y="104830"/>
                  <a:pt x="894438" y="149655"/>
                </a:cubicBezTo>
                <a:cubicBezTo>
                  <a:pt x="799419" y="194477"/>
                  <a:pt x="751910" y="240024"/>
                  <a:pt x="751910" y="286293"/>
                </a:cubicBezTo>
                <a:cubicBezTo>
                  <a:pt x="751910" y="303644"/>
                  <a:pt x="761836" y="312320"/>
                  <a:pt x="781692" y="312320"/>
                </a:cubicBezTo>
                <a:lnTo>
                  <a:pt x="815728" y="312320"/>
                </a:lnTo>
                <a:cubicBezTo>
                  <a:pt x="895147" y="300753"/>
                  <a:pt x="939110" y="294969"/>
                  <a:pt x="947620" y="294969"/>
                </a:cubicBezTo>
                <a:cubicBezTo>
                  <a:pt x="1075258" y="294969"/>
                  <a:pt x="1139076" y="365819"/>
                  <a:pt x="1139076" y="507520"/>
                </a:cubicBezTo>
                <a:cubicBezTo>
                  <a:pt x="1139076" y="597166"/>
                  <a:pt x="1105040" y="674525"/>
                  <a:pt x="1036966" y="739590"/>
                </a:cubicBezTo>
                <a:cubicBezTo>
                  <a:pt x="968892" y="804656"/>
                  <a:pt x="889474" y="837190"/>
                  <a:pt x="798710" y="837190"/>
                </a:cubicBezTo>
                <a:cubicBezTo>
                  <a:pt x="622855" y="837190"/>
                  <a:pt x="534925" y="744651"/>
                  <a:pt x="534925" y="559572"/>
                </a:cubicBezTo>
                <a:cubicBezTo>
                  <a:pt x="534925" y="409197"/>
                  <a:pt x="598746" y="278342"/>
                  <a:pt x="726381" y="167005"/>
                </a:cubicBezTo>
                <a:cubicBezTo>
                  <a:pt x="854020" y="55669"/>
                  <a:pt x="1005765" y="0"/>
                  <a:pt x="118162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668BBDFE-D953-42DE-BFB3-96C94BF71B61}"/>
              </a:ext>
            </a:extLst>
          </p:cNvPr>
          <p:cNvSpPr/>
          <p:nvPr/>
        </p:nvSpPr>
        <p:spPr>
          <a:xfrm>
            <a:off x="807219" y="0"/>
            <a:ext cx="11384780" cy="6858000"/>
          </a:xfrm>
          <a:custGeom>
            <a:avLst/>
            <a:gdLst>
              <a:gd name="connsiteX0" fmla="*/ 8641045 w 11384780"/>
              <a:gd name="connsiteY0" fmla="*/ 0 h 6858000"/>
              <a:gd name="connsiteX1" fmla="*/ 11384780 w 11384780"/>
              <a:gd name="connsiteY1" fmla="*/ 0 h 6858000"/>
              <a:gd name="connsiteX2" fmla="*/ 11384780 w 11384780"/>
              <a:gd name="connsiteY2" fmla="*/ 6858000 h 6858000"/>
              <a:gd name="connsiteX3" fmla="*/ 0 w 11384780"/>
              <a:gd name="connsiteY3" fmla="*/ 6858000 h 6858000"/>
              <a:gd name="connsiteX4" fmla="*/ 459494 w 11384780"/>
              <a:gd name="connsiteY4" fmla="*/ 6545681 h 6858000"/>
              <a:gd name="connsiteX5" fmla="*/ 2812275 w 11384780"/>
              <a:gd name="connsiteY5" fmla="*/ 4146900 h 6858000"/>
              <a:gd name="connsiteX6" fmla="*/ 4616215 w 11384780"/>
              <a:gd name="connsiteY6" fmla="*/ 2138516 h 6858000"/>
              <a:gd name="connsiteX7" fmla="*/ 5828770 w 11384780"/>
              <a:gd name="connsiteY7" fmla="*/ 1179871 h 6858000"/>
              <a:gd name="connsiteX8" fmla="*/ 8415553 w 11384780"/>
              <a:gd name="connsiteY8" fmla="*/ 203874 h 6858000"/>
              <a:gd name="connsiteX9" fmla="*/ 8798466 w 11384780"/>
              <a:gd name="connsiteY9" fmla="*/ 229901 h 6858000"/>
              <a:gd name="connsiteX10" fmla="*/ 8870794 w 11384780"/>
              <a:gd name="connsiteY10" fmla="*/ 229901 h 6858000"/>
              <a:gd name="connsiteX11" fmla="*/ 8989922 w 11384780"/>
              <a:gd name="connsiteY11" fmla="*/ 125794 h 6858000"/>
              <a:gd name="connsiteX12" fmla="*/ 8641045 w 11384780"/>
              <a:gd name="connsiteY1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84780" h="6858000">
                <a:moveTo>
                  <a:pt x="8641045" y="0"/>
                </a:moveTo>
                <a:lnTo>
                  <a:pt x="11384780" y="0"/>
                </a:lnTo>
                <a:lnTo>
                  <a:pt x="11384780" y="6858000"/>
                </a:lnTo>
                <a:lnTo>
                  <a:pt x="0" y="6858000"/>
                </a:lnTo>
                <a:cubicBezTo>
                  <a:pt x="28363" y="6858000"/>
                  <a:pt x="181527" y="6753894"/>
                  <a:pt x="459494" y="6545681"/>
                </a:cubicBezTo>
                <a:cubicBezTo>
                  <a:pt x="987061" y="6155284"/>
                  <a:pt x="1771323" y="5355689"/>
                  <a:pt x="2812275" y="4146900"/>
                </a:cubicBezTo>
                <a:cubicBezTo>
                  <a:pt x="3694391" y="3126080"/>
                  <a:pt x="4295704" y="2456619"/>
                  <a:pt x="4616215" y="2138516"/>
                </a:cubicBezTo>
                <a:cubicBezTo>
                  <a:pt x="4948074" y="1814631"/>
                  <a:pt x="5352258" y="1495081"/>
                  <a:pt x="5828770" y="1179871"/>
                </a:cubicBezTo>
                <a:cubicBezTo>
                  <a:pt x="6821506" y="529207"/>
                  <a:pt x="7683766" y="203874"/>
                  <a:pt x="8415553" y="203874"/>
                </a:cubicBezTo>
                <a:cubicBezTo>
                  <a:pt x="8514826" y="203874"/>
                  <a:pt x="8642464" y="212550"/>
                  <a:pt x="8798466" y="229901"/>
                </a:cubicBezTo>
                <a:lnTo>
                  <a:pt x="8870794" y="229901"/>
                </a:lnTo>
                <a:cubicBezTo>
                  <a:pt x="8950213" y="229901"/>
                  <a:pt x="8989922" y="195200"/>
                  <a:pt x="8989922" y="125794"/>
                </a:cubicBezTo>
                <a:cubicBezTo>
                  <a:pt x="8989922" y="41931"/>
                  <a:pt x="8873631" y="0"/>
                  <a:pt x="8641045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F679673-F6B7-4029-837F-72C9B5089314}"/>
              </a:ext>
            </a:extLst>
          </p:cNvPr>
          <p:cNvSpPr txBox="1"/>
          <p:nvPr/>
        </p:nvSpPr>
        <p:spPr>
          <a:xfrm>
            <a:off x="6096000" y="2828835"/>
            <a:ext cx="55002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VOLTSOLAR</a:t>
            </a:r>
          </a:p>
        </p:txBody>
      </p:sp>
    </p:spTree>
    <p:extLst>
      <p:ext uri="{BB962C8B-B14F-4D97-AF65-F5344CB8AC3E}">
        <p14:creationId xmlns:p14="http://schemas.microsoft.com/office/powerpoint/2010/main" val="186110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7" grpId="0" animBg="1"/>
      <p:bldP spid="3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985961" y="489857"/>
            <a:ext cx="6854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DESENHO DE SOLUÇÃO - HLD</a:t>
            </a:r>
          </a:p>
        </p:txBody>
      </p:sp>
      <p:pic>
        <p:nvPicPr>
          <p:cNvPr id="3" name="Imagem 2" descr="Uma imagem contendo quarto, camisa&#10;&#10;Descrição gerada automaticamente">
            <a:extLst>
              <a:ext uri="{FF2B5EF4-FFF2-40B4-BE49-F238E27FC236}">
                <a16:creationId xmlns:a16="http://schemas.microsoft.com/office/drawing/2014/main" id="{9B322FC4-7986-4229-BBEA-8FD699F5B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111" y="1350132"/>
            <a:ext cx="6744700" cy="4886325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C136226D-E401-4F4F-AC43-FDB738D42B3B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4267199" y="2105056"/>
            <a:ext cx="3298595" cy="0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935DA354-ED2D-4007-9061-69A743E816C8}"/>
              </a:ext>
            </a:extLst>
          </p:cNvPr>
          <p:cNvCxnSpPr>
            <a:cxnSpLocks/>
            <a:endCxn id="32" idx="0"/>
          </p:cNvCxnSpPr>
          <p:nvPr/>
        </p:nvCxnSpPr>
        <p:spPr>
          <a:xfrm flipH="1">
            <a:off x="9088235" y="2852786"/>
            <a:ext cx="5680" cy="2142190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C721DBDF-1170-4000-AA56-B7DE1B4D7706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4224784" y="5723663"/>
            <a:ext cx="3458015" cy="1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4E50E25B-8721-4588-8B48-5A74FBB7A80F}"/>
              </a:ext>
            </a:extLst>
          </p:cNvPr>
          <p:cNvCxnSpPr>
            <a:cxnSpLocks/>
          </p:cNvCxnSpPr>
          <p:nvPr/>
        </p:nvCxnSpPr>
        <p:spPr>
          <a:xfrm flipV="1">
            <a:off x="2855351" y="4465697"/>
            <a:ext cx="0" cy="647673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7DAFF38-2637-402F-8C52-E6BB0EBAB53E}"/>
              </a:ext>
            </a:extLst>
          </p:cNvPr>
          <p:cNvCxnSpPr/>
          <p:nvPr/>
        </p:nvCxnSpPr>
        <p:spPr>
          <a:xfrm>
            <a:off x="4224784" y="3737009"/>
            <a:ext cx="838200" cy="0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D889780-698D-4FE4-9AAC-66D93EEC4F16}"/>
              </a:ext>
            </a:extLst>
          </p:cNvPr>
          <p:cNvSpPr txBox="1"/>
          <p:nvPr/>
        </p:nvSpPr>
        <p:spPr>
          <a:xfrm>
            <a:off x="1424216" y="1963579"/>
            <a:ext cx="1323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PLACA SOLAR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D859319-AE68-40CB-B5F4-B73146051C36}"/>
              </a:ext>
            </a:extLst>
          </p:cNvPr>
          <p:cNvSpPr txBox="1"/>
          <p:nvPr/>
        </p:nvSpPr>
        <p:spPr>
          <a:xfrm>
            <a:off x="8659986" y="1847099"/>
            <a:ext cx="17449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Sensor de luminosidade para mover a placa solar em direção da luz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8527738-EA88-47B4-86A5-187FE16F08EE}"/>
              </a:ext>
            </a:extLst>
          </p:cNvPr>
          <p:cNvSpPr txBox="1"/>
          <p:nvPr/>
        </p:nvSpPr>
        <p:spPr>
          <a:xfrm>
            <a:off x="8776474" y="5532532"/>
            <a:ext cx="174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Utilizamos o Arduino para captador os dados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AE8F715-FE3E-4B37-A909-2E356B0A23CC}"/>
              </a:ext>
            </a:extLst>
          </p:cNvPr>
          <p:cNvSpPr txBox="1"/>
          <p:nvPr/>
        </p:nvSpPr>
        <p:spPr>
          <a:xfrm>
            <a:off x="1531010" y="5503779"/>
            <a:ext cx="12883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Registramos esses dados no banco de dados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CE4931E-E593-415E-9998-502EC7BF64E6}"/>
              </a:ext>
            </a:extLst>
          </p:cNvPr>
          <p:cNvSpPr txBox="1"/>
          <p:nvPr/>
        </p:nvSpPr>
        <p:spPr>
          <a:xfrm>
            <a:off x="1336930" y="3605212"/>
            <a:ext cx="14112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Armazenamos todos dados no Microsoft Azure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4435A17-0B52-4159-856E-AFA338AA1A7A}"/>
              </a:ext>
            </a:extLst>
          </p:cNvPr>
          <p:cNvSpPr txBox="1"/>
          <p:nvPr/>
        </p:nvSpPr>
        <p:spPr>
          <a:xfrm>
            <a:off x="6487871" y="3932578"/>
            <a:ext cx="1411258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DashBoard será exibido para o cliente 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1904C15-64FE-4F64-B7CC-7CF7374C2F6A}"/>
              </a:ext>
            </a:extLst>
          </p:cNvPr>
          <p:cNvSpPr/>
          <p:nvPr/>
        </p:nvSpPr>
        <p:spPr>
          <a:xfrm>
            <a:off x="1456327" y="1376368"/>
            <a:ext cx="2810872" cy="1457375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B553726F-8E3C-4903-A083-93879DB2AB61}"/>
              </a:ext>
            </a:extLst>
          </p:cNvPr>
          <p:cNvSpPr/>
          <p:nvPr/>
        </p:nvSpPr>
        <p:spPr>
          <a:xfrm>
            <a:off x="7595235" y="1395411"/>
            <a:ext cx="2810872" cy="1457375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EFE1014A-FD77-4DCD-ACCC-B7DED6C9550D}"/>
              </a:ext>
            </a:extLst>
          </p:cNvPr>
          <p:cNvSpPr/>
          <p:nvPr/>
        </p:nvSpPr>
        <p:spPr>
          <a:xfrm>
            <a:off x="1423887" y="3008322"/>
            <a:ext cx="2810872" cy="1457375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F8AA3B49-C727-4703-B12B-7B00729182BD}"/>
              </a:ext>
            </a:extLst>
          </p:cNvPr>
          <p:cNvSpPr/>
          <p:nvPr/>
        </p:nvSpPr>
        <p:spPr>
          <a:xfrm>
            <a:off x="1413912" y="5113371"/>
            <a:ext cx="2810872" cy="1457375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8E285759-E5C6-428F-A689-9FBF7B430EBF}"/>
              </a:ext>
            </a:extLst>
          </p:cNvPr>
          <p:cNvSpPr/>
          <p:nvPr/>
        </p:nvSpPr>
        <p:spPr>
          <a:xfrm>
            <a:off x="7682799" y="4994976"/>
            <a:ext cx="2810872" cy="1457375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A9526630-65F0-4C35-B207-A1C8FC9CE200}"/>
              </a:ext>
            </a:extLst>
          </p:cNvPr>
          <p:cNvSpPr/>
          <p:nvPr/>
        </p:nvSpPr>
        <p:spPr>
          <a:xfrm>
            <a:off x="5062984" y="3061285"/>
            <a:ext cx="2810872" cy="1457375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896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14" grpId="0"/>
      <p:bldP spid="4" grpId="0"/>
      <p:bldP spid="6" grpId="0"/>
      <p:bldP spid="8" grpId="0"/>
      <p:bldP spid="10" grpId="0"/>
      <p:bldP spid="12" grpId="0"/>
      <p:bldP spid="15" grpId="0" animBg="1"/>
      <p:bldP spid="23" grpId="0" animBg="1"/>
      <p:bldP spid="25" grpId="0" animBg="1"/>
      <p:bldP spid="27" grpId="0" animBg="1"/>
      <p:bldP spid="32" grpId="0" animBg="1"/>
      <p:bldP spid="3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400628" y="3044278"/>
            <a:ext cx="60819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PLANEJAMENTO</a:t>
            </a:r>
          </a:p>
        </p:txBody>
      </p:sp>
    </p:spTree>
    <p:extLst>
      <p:ext uri="{BB962C8B-B14F-4D97-AF65-F5344CB8AC3E}">
        <p14:creationId xmlns:p14="http://schemas.microsoft.com/office/powerpoint/2010/main" val="273720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9A41195E-76FE-41BB-954D-D35342C5D48E}"/>
              </a:ext>
            </a:extLst>
          </p:cNvPr>
          <p:cNvSpPr txBox="1"/>
          <p:nvPr/>
        </p:nvSpPr>
        <p:spPr>
          <a:xfrm>
            <a:off x="0" y="158094"/>
            <a:ext cx="1206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COLABORAÇÃO DOS INTEGRANTE EM CADA ATIVIDADE</a:t>
            </a: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A82689F2-88C6-49FE-9E2B-8F1C6C9B0F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188254"/>
              </p:ext>
            </p:extLst>
          </p:nvPr>
        </p:nvGraphicFramePr>
        <p:xfrm>
          <a:off x="876301" y="695346"/>
          <a:ext cx="10219869" cy="61569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63538">
                  <a:extLst>
                    <a:ext uri="{9D8B030D-6E8A-4147-A177-3AD203B41FA5}">
                      <a16:colId xmlns:a16="http://schemas.microsoft.com/office/drawing/2014/main" val="4180797687"/>
                    </a:ext>
                  </a:extLst>
                </a:gridCol>
                <a:gridCol w="1357325">
                  <a:extLst>
                    <a:ext uri="{9D8B030D-6E8A-4147-A177-3AD203B41FA5}">
                      <a16:colId xmlns:a16="http://schemas.microsoft.com/office/drawing/2014/main" val="1447956114"/>
                    </a:ext>
                  </a:extLst>
                </a:gridCol>
                <a:gridCol w="1213610">
                  <a:extLst>
                    <a:ext uri="{9D8B030D-6E8A-4147-A177-3AD203B41FA5}">
                      <a16:colId xmlns:a16="http://schemas.microsoft.com/office/drawing/2014/main" val="598014673"/>
                    </a:ext>
                  </a:extLst>
                </a:gridCol>
                <a:gridCol w="1181672">
                  <a:extLst>
                    <a:ext uri="{9D8B030D-6E8A-4147-A177-3AD203B41FA5}">
                      <a16:colId xmlns:a16="http://schemas.microsoft.com/office/drawing/2014/main" val="2653882555"/>
                    </a:ext>
                  </a:extLst>
                </a:gridCol>
                <a:gridCol w="1229578">
                  <a:extLst>
                    <a:ext uri="{9D8B030D-6E8A-4147-A177-3AD203B41FA5}">
                      <a16:colId xmlns:a16="http://schemas.microsoft.com/office/drawing/2014/main" val="1166252775"/>
                    </a:ext>
                  </a:extLst>
                </a:gridCol>
                <a:gridCol w="1181672">
                  <a:extLst>
                    <a:ext uri="{9D8B030D-6E8A-4147-A177-3AD203B41FA5}">
                      <a16:colId xmlns:a16="http://schemas.microsoft.com/office/drawing/2014/main" val="2311331894"/>
                    </a:ext>
                  </a:extLst>
                </a:gridCol>
                <a:gridCol w="1092474">
                  <a:extLst>
                    <a:ext uri="{9D8B030D-6E8A-4147-A177-3AD203B41FA5}">
                      <a16:colId xmlns:a16="http://schemas.microsoft.com/office/drawing/2014/main" val="2067853551"/>
                    </a:ext>
                  </a:extLst>
                </a:gridCol>
              </a:tblGrid>
              <a:tr h="357237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Atividade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Bruna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Ewerton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Gabriel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Juliana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243536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Desenvolvimento do 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917653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Manual de Instalação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85948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Fluxograma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256845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Estilização Dashboard</a:t>
                      </a:r>
                    </a:p>
                    <a:p>
                      <a:pPr algn="ctr"/>
                      <a:endParaRPr lang="pt-BR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726851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Contextualização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848783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Ferramenta de Helpdesk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372643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Ferramenta de Gestão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842891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Tabela de Riscos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017376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Tabela Quartil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655125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Simulador Financeiro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282113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Validação de Cadastro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885286"/>
                  </a:ext>
                </a:extLst>
              </a:tr>
              <a:tr h="44654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Modelagem e Conexão do Banco de Dados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031816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Login e Cadastro Funcional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518899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Desenhos de Solução LLD e HLD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49489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Powerpoint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576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135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819966" y="269013"/>
            <a:ext cx="6292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FERRAMENTA DE GESTÃO</a:t>
            </a:r>
          </a:p>
        </p:txBody>
      </p:sp>
      <p:pic>
        <p:nvPicPr>
          <p:cNvPr id="10" name="Picture 2" descr="Media Kit | Slack">
            <a:extLst>
              <a:ext uri="{FF2B5EF4-FFF2-40B4-BE49-F238E27FC236}">
                <a16:creationId xmlns:a16="http://schemas.microsoft.com/office/drawing/2014/main" id="{B4C4DDAC-40CF-48D3-943A-338D1EAFA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556" y="141174"/>
            <a:ext cx="1740215" cy="162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AE7F31C-5FCA-4452-AA8D-DF0BD7C77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403" y="1908361"/>
            <a:ext cx="8160815" cy="431340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941DC1E-CFCC-4AB4-B9EE-68DEFECE2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2719" y="4416604"/>
            <a:ext cx="1780551" cy="10697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170F3CF-8CE4-44EC-84ED-AF5EDF187F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028" y="5089361"/>
            <a:ext cx="1589732" cy="14996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D5C00D9-05E4-4C9B-A01C-3B971FB314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6602" y="2302800"/>
            <a:ext cx="2853053" cy="9518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088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ela 6">
            <a:extLst>
              <a:ext uri="{FF2B5EF4-FFF2-40B4-BE49-F238E27FC236}">
                <a16:creationId xmlns:a16="http://schemas.microsoft.com/office/drawing/2014/main" id="{C75666B5-984E-4E01-8ACE-8876CC1AE4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103027"/>
              </p:ext>
            </p:extLst>
          </p:nvPr>
        </p:nvGraphicFramePr>
        <p:xfrm>
          <a:off x="1364358" y="1042508"/>
          <a:ext cx="9716979" cy="359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635">
                  <a:extLst>
                    <a:ext uri="{9D8B030D-6E8A-4147-A177-3AD203B41FA5}">
                      <a16:colId xmlns:a16="http://schemas.microsoft.com/office/drawing/2014/main" val="1375045587"/>
                    </a:ext>
                  </a:extLst>
                </a:gridCol>
                <a:gridCol w="1577131">
                  <a:extLst>
                    <a:ext uri="{9D8B030D-6E8A-4147-A177-3AD203B41FA5}">
                      <a16:colId xmlns:a16="http://schemas.microsoft.com/office/drawing/2014/main" val="4134366622"/>
                    </a:ext>
                  </a:extLst>
                </a:gridCol>
                <a:gridCol w="1577130">
                  <a:extLst>
                    <a:ext uri="{9D8B030D-6E8A-4147-A177-3AD203B41FA5}">
                      <a16:colId xmlns:a16="http://schemas.microsoft.com/office/drawing/2014/main" val="2942727888"/>
                    </a:ext>
                  </a:extLst>
                </a:gridCol>
                <a:gridCol w="1065402">
                  <a:extLst>
                    <a:ext uri="{9D8B030D-6E8A-4147-A177-3AD203B41FA5}">
                      <a16:colId xmlns:a16="http://schemas.microsoft.com/office/drawing/2014/main" val="3766783542"/>
                    </a:ext>
                  </a:extLst>
                </a:gridCol>
                <a:gridCol w="1098957">
                  <a:extLst>
                    <a:ext uri="{9D8B030D-6E8A-4147-A177-3AD203B41FA5}">
                      <a16:colId xmlns:a16="http://schemas.microsoft.com/office/drawing/2014/main" val="1086277064"/>
                    </a:ext>
                  </a:extLst>
                </a:gridCol>
                <a:gridCol w="1241571">
                  <a:extLst>
                    <a:ext uri="{9D8B030D-6E8A-4147-A177-3AD203B41FA5}">
                      <a16:colId xmlns:a16="http://schemas.microsoft.com/office/drawing/2014/main" val="404642197"/>
                    </a:ext>
                  </a:extLst>
                </a:gridCol>
                <a:gridCol w="2705153">
                  <a:extLst>
                    <a:ext uri="{9D8B030D-6E8A-4147-A177-3AD203B41FA5}">
                      <a16:colId xmlns:a16="http://schemas.microsoft.com/office/drawing/2014/main" val="205088937"/>
                    </a:ext>
                  </a:extLst>
                </a:gridCol>
              </a:tblGrid>
              <a:tr h="754509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DESCRIÇÃO DE RISCO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PROBABILIDADE (P)</a:t>
                      </a:r>
                    </a:p>
                    <a:p>
                      <a:pPr algn="ctr"/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1 - BAIXA</a:t>
                      </a:r>
                    </a:p>
                    <a:p>
                      <a:pPr algn="ctr"/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2 - MÉDIA</a:t>
                      </a:r>
                    </a:p>
                    <a:p>
                      <a:pPr algn="ctr"/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3 - ALTA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IMPACTO (I)</a:t>
                      </a:r>
                    </a:p>
                    <a:p>
                      <a:pPr algn="ctr"/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– BAIXO</a:t>
                      </a:r>
                    </a:p>
                    <a:p>
                      <a:pPr algn="ctr"/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– MÉDIO</a:t>
                      </a:r>
                    </a:p>
                    <a:p>
                      <a:pPr algn="ctr"/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3 - ALTO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FATOR DE RISCO </a:t>
                      </a:r>
                    </a:p>
                    <a:p>
                      <a:pPr algn="ctr"/>
                      <a:r>
                        <a:rPr lang="pt-BR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(P) X (I)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AÇÃO</a:t>
                      </a:r>
                    </a:p>
                    <a:p>
                      <a:pPr algn="ctr"/>
                      <a:r>
                        <a:rPr lang="pt-BR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-EVITAR</a:t>
                      </a:r>
                    </a:p>
                    <a:p>
                      <a:pPr algn="ctr"/>
                      <a:r>
                        <a:rPr lang="pt-BR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-MITIGAR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678544"/>
                  </a:ext>
                </a:extLst>
              </a:tr>
              <a:tr h="317544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PERDER UM INTEGRANTE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MITIGAR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MOTIVÁ-LO A CONTINUAR NO PROJETO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692927"/>
                  </a:ext>
                </a:extLst>
              </a:tr>
              <a:tr h="433015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DIFICULDADE DE COMUNICAÇÃO ENTRE INTEGRANTES DA EQUIPE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MITIGAR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AGENDAR REUNIÕES FREQUENTES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998161"/>
                  </a:ext>
                </a:extLst>
              </a:tr>
              <a:tr h="548485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FALTA DE COMPROMETIMENTO COM AS ENTREGAS DO PROJETO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EVITAR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SEGUIR O MODELO DE SPRINT BACKLOG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241011"/>
                  </a:ext>
                </a:extLst>
              </a:tr>
              <a:tr h="317544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FALTA DE ORGANIZAÇÃO NA APRESENTAÇÃO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MITIGAR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ENSAIOS ANTECIPADOS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563882"/>
                  </a:ext>
                </a:extLst>
              </a:tr>
              <a:tr h="433015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INTEGRANTE PERDER SUA PARTE  NO PROJETO SEM TER BACKUP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EVITAR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UPAR BACKUP DE QUALQUER ATUALIZAÇÃO FEITA NO PROJETO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1956"/>
                  </a:ext>
                </a:extLst>
              </a:tr>
              <a:tr h="317544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TROCA NA FERRAMENTA DE GESTÃO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MITIGAR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DEFINIR UMA FERRAMENTA A E B PARA QUALQUER IMPREVISTO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166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FALTA DE CONHECIMENTO FORA DA AREA PRODUZIDA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EVITAR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INTERAÇÃO ENTRE OS MENBROS SOBRE CADA PARTE FEITA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26985"/>
                  </a:ext>
                </a:extLst>
              </a:tr>
            </a:tbl>
          </a:graphicData>
        </a:graphic>
      </p:graphicFrame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697052" y="239138"/>
            <a:ext cx="551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RISCOS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D8B90F84-B142-4B00-8BAF-B9E053FEC0C5}"/>
              </a:ext>
            </a:extLst>
          </p:cNvPr>
          <p:cNvGrpSpPr/>
          <p:nvPr/>
        </p:nvGrpSpPr>
        <p:grpSpPr>
          <a:xfrm>
            <a:off x="5006422" y="4651178"/>
            <a:ext cx="2149489" cy="2133831"/>
            <a:chOff x="4536537" y="4627555"/>
            <a:chExt cx="2014863" cy="2204112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55B44804-1936-473F-BC4D-8556E6D9BE07}"/>
                </a:ext>
              </a:extLst>
            </p:cNvPr>
            <p:cNvGrpSpPr/>
            <p:nvPr/>
          </p:nvGrpSpPr>
          <p:grpSpPr>
            <a:xfrm>
              <a:off x="4536537" y="4627555"/>
              <a:ext cx="1933049" cy="2204112"/>
              <a:chOff x="4536537" y="4627555"/>
              <a:chExt cx="1933049" cy="2204112"/>
            </a:xfrm>
          </p:grpSpPr>
          <p:grpSp>
            <p:nvGrpSpPr>
              <p:cNvPr id="11" name="Agrupar 10">
                <a:extLst>
                  <a:ext uri="{FF2B5EF4-FFF2-40B4-BE49-F238E27FC236}">
                    <a16:creationId xmlns:a16="http://schemas.microsoft.com/office/drawing/2014/main" id="{5343116F-71EC-4886-B3A1-04E789A5641D}"/>
                  </a:ext>
                </a:extLst>
              </p:cNvPr>
              <p:cNvGrpSpPr/>
              <p:nvPr/>
            </p:nvGrpSpPr>
            <p:grpSpPr>
              <a:xfrm>
                <a:off x="4590454" y="4790552"/>
                <a:ext cx="1879132" cy="1878013"/>
                <a:chOff x="2978092" y="5501298"/>
                <a:chExt cx="1879132" cy="1878013"/>
              </a:xfrm>
            </p:grpSpPr>
            <p:sp>
              <p:nvSpPr>
                <p:cNvPr id="8" name="Retângulo 7">
                  <a:extLst>
                    <a:ext uri="{FF2B5EF4-FFF2-40B4-BE49-F238E27FC236}">
                      <a16:creationId xmlns:a16="http://schemas.microsoft.com/office/drawing/2014/main" id="{E8535D20-E307-4686-9024-3975B81AA46C}"/>
                    </a:ext>
                  </a:extLst>
                </p:cNvPr>
                <p:cNvSpPr/>
                <p:nvPr/>
              </p:nvSpPr>
              <p:spPr>
                <a:xfrm>
                  <a:off x="2978092" y="5501298"/>
                  <a:ext cx="444616" cy="444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7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ALTO (3)</a:t>
                  </a:r>
                </a:p>
              </p:txBody>
            </p:sp>
            <p:sp>
              <p:nvSpPr>
                <p:cNvPr id="18" name="Retângulo 17">
                  <a:extLst>
                    <a:ext uri="{FF2B5EF4-FFF2-40B4-BE49-F238E27FC236}">
                      <a16:creationId xmlns:a16="http://schemas.microsoft.com/office/drawing/2014/main" id="{205FFE5D-3358-462C-B125-65050BA1B7BA}"/>
                    </a:ext>
                  </a:extLst>
                </p:cNvPr>
                <p:cNvSpPr/>
                <p:nvPr/>
              </p:nvSpPr>
              <p:spPr>
                <a:xfrm>
                  <a:off x="3456264" y="5501403"/>
                  <a:ext cx="444616" cy="444616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</a:p>
              </p:txBody>
            </p:sp>
            <p:sp>
              <p:nvSpPr>
                <p:cNvPr id="19" name="Retângulo 18">
                  <a:extLst>
                    <a:ext uri="{FF2B5EF4-FFF2-40B4-BE49-F238E27FC236}">
                      <a16:creationId xmlns:a16="http://schemas.microsoft.com/office/drawing/2014/main" id="{918B1998-B9E1-4836-8DD0-099CC2C9EE64}"/>
                    </a:ext>
                  </a:extLst>
                </p:cNvPr>
                <p:cNvSpPr/>
                <p:nvPr/>
              </p:nvSpPr>
              <p:spPr>
                <a:xfrm>
                  <a:off x="3934436" y="5501508"/>
                  <a:ext cx="444616" cy="44461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6</a:t>
                  </a:r>
                </a:p>
              </p:txBody>
            </p:sp>
            <p:sp>
              <p:nvSpPr>
                <p:cNvPr id="22" name="Retângulo 21">
                  <a:extLst>
                    <a:ext uri="{FF2B5EF4-FFF2-40B4-BE49-F238E27FC236}">
                      <a16:creationId xmlns:a16="http://schemas.microsoft.com/office/drawing/2014/main" id="{F781D459-FC04-48EA-9D30-0E8E816B6D1C}"/>
                    </a:ext>
                  </a:extLst>
                </p:cNvPr>
                <p:cNvSpPr/>
                <p:nvPr/>
              </p:nvSpPr>
              <p:spPr>
                <a:xfrm>
                  <a:off x="4411242" y="6457001"/>
                  <a:ext cx="444616" cy="444616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</a:p>
              </p:txBody>
            </p:sp>
            <p:sp>
              <p:nvSpPr>
                <p:cNvPr id="20" name="Retângulo 19">
                  <a:extLst>
                    <a:ext uri="{FF2B5EF4-FFF2-40B4-BE49-F238E27FC236}">
                      <a16:creationId xmlns:a16="http://schemas.microsoft.com/office/drawing/2014/main" id="{B6D62089-22DC-4E6D-876D-41E4899433CC}"/>
                    </a:ext>
                  </a:extLst>
                </p:cNvPr>
                <p:cNvSpPr/>
                <p:nvPr/>
              </p:nvSpPr>
              <p:spPr>
                <a:xfrm>
                  <a:off x="4412608" y="5501613"/>
                  <a:ext cx="444616" cy="44461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9</a:t>
                  </a:r>
                </a:p>
              </p:txBody>
            </p:sp>
            <p:sp>
              <p:nvSpPr>
                <p:cNvPr id="21" name="Retângulo 20">
                  <a:extLst>
                    <a:ext uri="{FF2B5EF4-FFF2-40B4-BE49-F238E27FC236}">
                      <a16:creationId xmlns:a16="http://schemas.microsoft.com/office/drawing/2014/main" id="{1E5FF1E4-4452-435A-927D-05FE4B5E4CDA}"/>
                    </a:ext>
                  </a:extLst>
                </p:cNvPr>
                <p:cNvSpPr/>
                <p:nvPr/>
              </p:nvSpPr>
              <p:spPr>
                <a:xfrm>
                  <a:off x="4411925" y="5979307"/>
                  <a:ext cx="444616" cy="44461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6</a:t>
                  </a:r>
                </a:p>
              </p:txBody>
            </p:sp>
            <p:sp>
              <p:nvSpPr>
                <p:cNvPr id="23" name="Retângulo 22">
                  <a:extLst>
                    <a:ext uri="{FF2B5EF4-FFF2-40B4-BE49-F238E27FC236}">
                      <a16:creationId xmlns:a16="http://schemas.microsoft.com/office/drawing/2014/main" id="{3B2A23DF-A2D0-4806-A945-2C06B40D539A}"/>
                    </a:ext>
                  </a:extLst>
                </p:cNvPr>
                <p:cNvSpPr/>
                <p:nvPr/>
              </p:nvSpPr>
              <p:spPr>
                <a:xfrm>
                  <a:off x="3934436" y="5979307"/>
                  <a:ext cx="444616" cy="444616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</a:p>
              </p:txBody>
            </p:sp>
            <p:sp>
              <p:nvSpPr>
                <p:cNvPr id="24" name="Retângulo 23">
                  <a:extLst>
                    <a:ext uri="{FF2B5EF4-FFF2-40B4-BE49-F238E27FC236}">
                      <a16:creationId xmlns:a16="http://schemas.microsoft.com/office/drawing/2014/main" id="{30C3D62F-18AF-4BA2-A083-2176E1273715}"/>
                    </a:ext>
                  </a:extLst>
                </p:cNvPr>
                <p:cNvSpPr/>
                <p:nvPr/>
              </p:nvSpPr>
              <p:spPr>
                <a:xfrm>
                  <a:off x="3460144" y="5979307"/>
                  <a:ext cx="444616" cy="444616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  <p:sp>
              <p:nvSpPr>
                <p:cNvPr id="25" name="Retângulo 24">
                  <a:extLst>
                    <a:ext uri="{FF2B5EF4-FFF2-40B4-BE49-F238E27FC236}">
                      <a16:creationId xmlns:a16="http://schemas.microsoft.com/office/drawing/2014/main" id="{55F4BB85-5C50-4F0A-9914-DEF8BFA00749}"/>
                    </a:ext>
                  </a:extLst>
                </p:cNvPr>
                <p:cNvSpPr/>
                <p:nvPr/>
              </p:nvSpPr>
              <p:spPr>
                <a:xfrm>
                  <a:off x="2978092" y="5979307"/>
                  <a:ext cx="444616" cy="444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MÉDIO (2)</a:t>
                  </a:r>
                </a:p>
              </p:txBody>
            </p:sp>
            <p:sp>
              <p:nvSpPr>
                <p:cNvPr id="26" name="Retângulo 25">
                  <a:extLst>
                    <a:ext uri="{FF2B5EF4-FFF2-40B4-BE49-F238E27FC236}">
                      <a16:creationId xmlns:a16="http://schemas.microsoft.com/office/drawing/2014/main" id="{01570C6B-1537-4D7C-BD51-0F41DA23F9A1}"/>
                    </a:ext>
                  </a:extLst>
                </p:cNvPr>
                <p:cNvSpPr/>
                <p:nvPr/>
              </p:nvSpPr>
              <p:spPr>
                <a:xfrm>
                  <a:off x="3930545" y="6457001"/>
                  <a:ext cx="444616" cy="444616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  <p:sp>
              <p:nvSpPr>
                <p:cNvPr id="27" name="Retângulo 26">
                  <a:extLst>
                    <a:ext uri="{FF2B5EF4-FFF2-40B4-BE49-F238E27FC236}">
                      <a16:creationId xmlns:a16="http://schemas.microsoft.com/office/drawing/2014/main" id="{F1407EE6-17B3-4E63-949D-E82DEEEFEA7F}"/>
                    </a:ext>
                  </a:extLst>
                </p:cNvPr>
                <p:cNvSpPr/>
                <p:nvPr/>
              </p:nvSpPr>
              <p:spPr>
                <a:xfrm>
                  <a:off x="3456264" y="6457001"/>
                  <a:ext cx="444616" cy="444616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29" name="Retângulo 28">
                  <a:extLst>
                    <a:ext uri="{FF2B5EF4-FFF2-40B4-BE49-F238E27FC236}">
                      <a16:creationId xmlns:a16="http://schemas.microsoft.com/office/drawing/2014/main" id="{F4DB9FF4-FAAB-4C3E-9E96-55A06A7BB8D4}"/>
                    </a:ext>
                  </a:extLst>
                </p:cNvPr>
                <p:cNvSpPr/>
                <p:nvPr/>
              </p:nvSpPr>
              <p:spPr>
                <a:xfrm>
                  <a:off x="2978092" y="6457611"/>
                  <a:ext cx="444616" cy="444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BAIXO (1)</a:t>
                  </a:r>
                </a:p>
              </p:txBody>
            </p:sp>
            <p:sp>
              <p:nvSpPr>
                <p:cNvPr id="30" name="Retângulo 29">
                  <a:extLst>
                    <a:ext uri="{FF2B5EF4-FFF2-40B4-BE49-F238E27FC236}">
                      <a16:creationId xmlns:a16="http://schemas.microsoft.com/office/drawing/2014/main" id="{49162CC3-2A60-49DE-88FE-5F6208DEB346}"/>
                    </a:ext>
                  </a:extLst>
                </p:cNvPr>
                <p:cNvSpPr/>
                <p:nvPr/>
              </p:nvSpPr>
              <p:spPr>
                <a:xfrm>
                  <a:off x="4411242" y="6934695"/>
                  <a:ext cx="444616" cy="444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" name="Retângulo 30">
                  <a:extLst>
                    <a:ext uri="{FF2B5EF4-FFF2-40B4-BE49-F238E27FC236}">
                      <a16:creationId xmlns:a16="http://schemas.microsoft.com/office/drawing/2014/main" id="{ED797923-E5C5-4BA9-B10B-8B4EBF476AE5}"/>
                    </a:ext>
                  </a:extLst>
                </p:cNvPr>
                <p:cNvSpPr/>
                <p:nvPr/>
              </p:nvSpPr>
              <p:spPr>
                <a:xfrm>
                  <a:off x="3930545" y="6934695"/>
                  <a:ext cx="444616" cy="444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Retângulo 31">
                  <a:extLst>
                    <a:ext uri="{FF2B5EF4-FFF2-40B4-BE49-F238E27FC236}">
                      <a16:creationId xmlns:a16="http://schemas.microsoft.com/office/drawing/2014/main" id="{41136971-B56C-4FFE-8CF2-77BEEAEC8658}"/>
                    </a:ext>
                  </a:extLst>
                </p:cNvPr>
                <p:cNvSpPr/>
                <p:nvPr/>
              </p:nvSpPr>
              <p:spPr>
                <a:xfrm>
                  <a:off x="3449848" y="6934695"/>
                  <a:ext cx="444616" cy="444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71D1234C-3D5B-4FDA-9438-460BC80CDCCB}"/>
                  </a:ext>
                </a:extLst>
              </p:cNvPr>
              <p:cNvSpPr txBox="1"/>
              <p:nvPr/>
            </p:nvSpPr>
            <p:spPr>
              <a:xfrm>
                <a:off x="4536537" y="4627555"/>
                <a:ext cx="55244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IMPACTO</a:t>
                </a:r>
              </a:p>
            </p:txBody>
          </p:sp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E010D39F-9C29-40D5-9936-53D8B22CFC84}"/>
                  </a:ext>
                </a:extLst>
              </p:cNvPr>
              <p:cNvSpPr txBox="1"/>
              <p:nvPr/>
            </p:nvSpPr>
            <p:spPr>
              <a:xfrm>
                <a:off x="5338835" y="6647001"/>
                <a:ext cx="85275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PROBABILIDADE</a:t>
                </a:r>
              </a:p>
            </p:txBody>
          </p:sp>
        </p:grp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1F3F94E8-2E1C-4420-A46D-1633FB254111}"/>
                </a:ext>
              </a:extLst>
            </p:cNvPr>
            <p:cNvSpPr txBox="1"/>
            <p:nvPr/>
          </p:nvSpPr>
          <p:spPr>
            <a:xfrm>
              <a:off x="4979030" y="6261591"/>
              <a:ext cx="610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POUCO PROVÁVEL (1)</a:t>
              </a:r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0AA43B23-6119-4B75-BCAA-4468E2F0513A}"/>
                </a:ext>
              </a:extLst>
            </p:cNvPr>
            <p:cNvSpPr txBox="1"/>
            <p:nvPr/>
          </p:nvSpPr>
          <p:spPr>
            <a:xfrm>
              <a:off x="5459727" y="6341863"/>
              <a:ext cx="6109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PROVÁVEL (2)</a:t>
              </a:r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9D443398-E7A5-4534-881B-098B146285E6}"/>
                </a:ext>
              </a:extLst>
            </p:cNvPr>
            <p:cNvSpPr txBox="1"/>
            <p:nvPr/>
          </p:nvSpPr>
          <p:spPr>
            <a:xfrm>
              <a:off x="5940424" y="6261591"/>
              <a:ext cx="610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MUITO</a:t>
              </a:r>
            </a:p>
            <a:p>
              <a:pPr algn="ct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PROVÁVEL (3)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228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7C9D839B-B577-47CF-8E6D-1EB76CCD0703}"/>
              </a:ext>
            </a:extLst>
          </p:cNvPr>
          <p:cNvSpPr txBox="1"/>
          <p:nvPr/>
        </p:nvSpPr>
        <p:spPr>
          <a:xfrm>
            <a:off x="1834060" y="224600"/>
            <a:ext cx="2282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BACKLOG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ECB26270-E6CA-490A-9D3E-8347F2D5F2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663702"/>
              </p:ext>
            </p:extLst>
          </p:nvPr>
        </p:nvGraphicFramePr>
        <p:xfrm>
          <a:off x="88933" y="974845"/>
          <a:ext cx="5527523" cy="5605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1758">
                  <a:extLst>
                    <a:ext uri="{9D8B030D-6E8A-4147-A177-3AD203B41FA5}">
                      <a16:colId xmlns:a16="http://schemas.microsoft.com/office/drawing/2014/main" val="1210356655"/>
                    </a:ext>
                  </a:extLst>
                </a:gridCol>
                <a:gridCol w="1181886">
                  <a:extLst>
                    <a:ext uri="{9D8B030D-6E8A-4147-A177-3AD203B41FA5}">
                      <a16:colId xmlns:a16="http://schemas.microsoft.com/office/drawing/2014/main" val="1574228410"/>
                    </a:ext>
                  </a:extLst>
                </a:gridCol>
                <a:gridCol w="1181886">
                  <a:extLst>
                    <a:ext uri="{9D8B030D-6E8A-4147-A177-3AD203B41FA5}">
                      <a16:colId xmlns:a16="http://schemas.microsoft.com/office/drawing/2014/main" val="1594523260"/>
                    </a:ext>
                  </a:extLst>
                </a:gridCol>
                <a:gridCol w="801993">
                  <a:extLst>
                    <a:ext uri="{9D8B030D-6E8A-4147-A177-3AD203B41FA5}">
                      <a16:colId xmlns:a16="http://schemas.microsoft.com/office/drawing/2014/main" val="1142365012"/>
                    </a:ext>
                  </a:extLst>
                </a:gridCol>
              </a:tblGrid>
              <a:tr h="424794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Requisito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Classificação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Pontuação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056427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Banco de dados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394638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Contextualização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172379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Simulador Financeiro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02941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Painel deve ter estrutura para movimentação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885015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sistema deve redirecionar o painel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60648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PPT apresentação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703768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LLD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546730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HLD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663120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Cadastro/Login do site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260107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Site institucional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601724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Barra de menu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Importante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124715"/>
                  </a:ext>
                </a:extLst>
              </a:tr>
            </a:tbl>
          </a:graphicData>
        </a:graphic>
      </p:graphicFrame>
      <p:graphicFrame>
        <p:nvGraphicFramePr>
          <p:cNvPr id="10" name="Tabela 4">
            <a:extLst>
              <a:ext uri="{FF2B5EF4-FFF2-40B4-BE49-F238E27FC236}">
                <a16:creationId xmlns:a16="http://schemas.microsoft.com/office/drawing/2014/main" id="{BF7A95EA-E4FB-4322-B2D6-16315A795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757918"/>
              </p:ext>
            </p:extLst>
          </p:nvPr>
        </p:nvGraphicFramePr>
        <p:xfrm>
          <a:off x="5768855" y="865605"/>
          <a:ext cx="6341790" cy="58240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5790">
                  <a:extLst>
                    <a:ext uri="{9D8B030D-6E8A-4147-A177-3AD203B41FA5}">
                      <a16:colId xmlns:a16="http://schemas.microsoft.com/office/drawing/2014/main" val="1210356655"/>
                    </a:ext>
                  </a:extLst>
                </a:gridCol>
                <a:gridCol w="1399872">
                  <a:extLst>
                    <a:ext uri="{9D8B030D-6E8A-4147-A177-3AD203B41FA5}">
                      <a16:colId xmlns:a16="http://schemas.microsoft.com/office/drawing/2014/main" val="1574228410"/>
                    </a:ext>
                  </a:extLst>
                </a:gridCol>
                <a:gridCol w="1355991">
                  <a:extLst>
                    <a:ext uri="{9D8B030D-6E8A-4147-A177-3AD203B41FA5}">
                      <a16:colId xmlns:a16="http://schemas.microsoft.com/office/drawing/2014/main" val="2184795044"/>
                    </a:ext>
                  </a:extLst>
                </a:gridCol>
                <a:gridCol w="920137">
                  <a:extLst>
                    <a:ext uri="{9D8B030D-6E8A-4147-A177-3AD203B41FA5}">
                      <a16:colId xmlns:a16="http://schemas.microsoft.com/office/drawing/2014/main" val="1142365012"/>
                    </a:ext>
                  </a:extLst>
                </a:gridCol>
              </a:tblGrid>
              <a:tr h="423918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Requisito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Classificação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Pontuação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Sprint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056427"/>
                  </a:ext>
                </a:extLst>
              </a:tr>
              <a:tr h="42391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Rodapé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Desejável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394638"/>
                  </a:ext>
                </a:extLst>
              </a:tr>
              <a:tr h="4772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Sistema manda os dados para o Banco de dados em nuvem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Desejável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172379"/>
                  </a:ext>
                </a:extLst>
              </a:tr>
              <a:tr h="42391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Gráficos no Site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02941"/>
                  </a:ext>
                </a:extLst>
              </a:tr>
              <a:tr h="42391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aba de perfil para o cliente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885015"/>
                  </a:ext>
                </a:extLst>
              </a:tr>
              <a:tr h="4772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 dados do site deve se basear no BD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60648"/>
                  </a:ext>
                </a:extLst>
              </a:tr>
              <a:tr h="47722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Suporte/Feedback do cliente</a:t>
                      </a:r>
                    </a:p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239419"/>
                  </a:ext>
                </a:extLst>
              </a:tr>
              <a:tr h="42391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Manual de instalação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703768"/>
                  </a:ext>
                </a:extLst>
              </a:tr>
              <a:tr h="42391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Ferramenta de Helpdesk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546730"/>
                  </a:ext>
                </a:extLst>
              </a:tr>
              <a:tr h="42391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Hospedar o site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663120"/>
                  </a:ext>
                </a:extLst>
              </a:tr>
              <a:tr h="4772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Planilha de homologação do projeto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260107"/>
                  </a:ext>
                </a:extLst>
              </a:tr>
              <a:tr h="4772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Modelagem lógica e conceitual no projeto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601724"/>
                  </a:ext>
                </a:extLst>
              </a:tr>
              <a:tr h="47047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Fluxograma do Processo de Atendimento e Suporte ao Cliente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124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26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538027" y="3136611"/>
            <a:ext cx="60819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DESENVOLVIMENTO</a:t>
            </a:r>
          </a:p>
        </p:txBody>
      </p:sp>
    </p:spTree>
    <p:extLst>
      <p:ext uri="{BB962C8B-B14F-4D97-AF65-F5344CB8AC3E}">
        <p14:creationId xmlns:p14="http://schemas.microsoft.com/office/powerpoint/2010/main" val="349973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" y="6348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9102" y="-6354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765300" y="556532"/>
            <a:ext cx="6378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DESENHO DE SOLUÇÃO - LLD</a:t>
            </a:r>
          </a:p>
        </p:txBody>
      </p:sp>
      <p:pic>
        <p:nvPicPr>
          <p:cNvPr id="3" name="Imagem 2" descr="Tela de jogo de vídeo game&#10;&#10;Descrição gerada automaticamente">
            <a:extLst>
              <a:ext uri="{FF2B5EF4-FFF2-40B4-BE49-F238E27FC236}">
                <a16:creationId xmlns:a16="http://schemas.microsoft.com/office/drawing/2014/main" id="{22E4F123-3BBC-4268-8D70-E3E9AE20C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314" y="4070381"/>
            <a:ext cx="2348141" cy="2425637"/>
          </a:xfrm>
          <a:prstGeom prst="rect">
            <a:avLst/>
          </a:prstGeom>
        </p:spPr>
      </p:pic>
      <p:pic>
        <p:nvPicPr>
          <p:cNvPr id="5" name="Imagem 4" descr="Uma imagem contendo laptop, televisão, computador, relógio&#10;&#10;Descrição gerada automaticamente">
            <a:extLst>
              <a:ext uri="{FF2B5EF4-FFF2-40B4-BE49-F238E27FC236}">
                <a16:creationId xmlns:a16="http://schemas.microsoft.com/office/drawing/2014/main" id="{C6E9C994-4BA7-4214-B950-FF71E8D413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371" y="2972443"/>
            <a:ext cx="3095625" cy="13525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CF8520D-70D1-4A47-8A5B-C743929A98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469" y="1884389"/>
            <a:ext cx="2776765" cy="1789629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DD5578C-09A1-4C31-BC0A-71362C4E3314}"/>
              </a:ext>
            </a:extLst>
          </p:cNvPr>
          <p:cNvSpPr/>
          <p:nvPr/>
        </p:nvSpPr>
        <p:spPr>
          <a:xfrm>
            <a:off x="1306242" y="1443788"/>
            <a:ext cx="4171950" cy="2425637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0AEC3EBF-BAE6-46BD-86CF-CDB5EA6EDBBF}"/>
              </a:ext>
            </a:extLst>
          </p:cNvPr>
          <p:cNvSpPr/>
          <p:nvPr/>
        </p:nvSpPr>
        <p:spPr>
          <a:xfrm>
            <a:off x="1280203" y="4079906"/>
            <a:ext cx="4171950" cy="2425637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CDB504AA-DEB1-4683-B261-A7FE58DAB7F8}"/>
              </a:ext>
            </a:extLst>
          </p:cNvPr>
          <p:cNvSpPr/>
          <p:nvPr/>
        </p:nvSpPr>
        <p:spPr>
          <a:xfrm>
            <a:off x="6597672" y="2348037"/>
            <a:ext cx="4171950" cy="2425637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: Angulado 9">
            <a:extLst>
              <a:ext uri="{FF2B5EF4-FFF2-40B4-BE49-F238E27FC236}">
                <a16:creationId xmlns:a16="http://schemas.microsoft.com/office/drawing/2014/main" id="{74FD9F67-CD77-4EC8-9F39-9F0F23114AA3}"/>
              </a:ext>
            </a:extLst>
          </p:cNvPr>
          <p:cNvCxnSpPr>
            <a:cxnSpLocks/>
          </p:cNvCxnSpPr>
          <p:nvPr/>
        </p:nvCxnSpPr>
        <p:spPr>
          <a:xfrm rot="10800000">
            <a:off x="4104135" y="2181226"/>
            <a:ext cx="458342" cy="229547"/>
          </a:xfrm>
          <a:prstGeom prst="bentConnector3">
            <a:avLst>
              <a:gd name="adj1" fmla="val 125"/>
            </a:avLst>
          </a:prstGeom>
          <a:ln w="95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: Angulado 23">
            <a:extLst>
              <a:ext uri="{FF2B5EF4-FFF2-40B4-BE49-F238E27FC236}">
                <a16:creationId xmlns:a16="http://schemas.microsoft.com/office/drawing/2014/main" id="{50578B71-BFF0-49C5-AD2A-648337734EDE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61413" y="3074712"/>
            <a:ext cx="401065" cy="360635"/>
          </a:xfrm>
          <a:prstGeom prst="bentConnector3">
            <a:avLst>
              <a:gd name="adj1" fmla="val -2248"/>
            </a:avLst>
          </a:prstGeom>
          <a:ln w="95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14F4540-D085-4AD4-8F03-427834BBB4A5}"/>
              </a:ext>
            </a:extLst>
          </p:cNvPr>
          <p:cNvSpPr txBox="1"/>
          <p:nvPr/>
        </p:nvSpPr>
        <p:spPr>
          <a:xfrm>
            <a:off x="3382283" y="1771767"/>
            <a:ext cx="9380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CELULAR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5AE46CB3-223A-4E9B-8405-D00B7260F2AC}"/>
              </a:ext>
            </a:extLst>
          </p:cNvPr>
          <p:cNvSpPr txBox="1"/>
          <p:nvPr/>
        </p:nvSpPr>
        <p:spPr>
          <a:xfrm>
            <a:off x="3352689" y="3546634"/>
            <a:ext cx="9380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NOTEBOOK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82CEF86-64FD-4582-9F41-011A2D0C36EF}"/>
              </a:ext>
            </a:extLst>
          </p:cNvPr>
          <p:cNvSpPr txBox="1"/>
          <p:nvPr/>
        </p:nvSpPr>
        <p:spPr>
          <a:xfrm>
            <a:off x="2385949" y="2918240"/>
            <a:ext cx="115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GRÁFICO DASHBOARD</a:t>
            </a:r>
          </a:p>
        </p:txBody>
      </p:sp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id="{1588EF4D-46B4-4435-AC71-D51B3F17A348}"/>
              </a:ext>
            </a:extLst>
          </p:cNvPr>
          <p:cNvCxnSpPr>
            <a:stCxn id="25" idx="2"/>
          </p:cNvCxnSpPr>
          <p:nvPr/>
        </p:nvCxnSpPr>
        <p:spPr>
          <a:xfrm rot="16200000" flipH="1">
            <a:off x="3096178" y="3156954"/>
            <a:ext cx="141427" cy="402661"/>
          </a:xfrm>
          <a:prstGeom prst="bentConnector2">
            <a:avLst/>
          </a:prstGeom>
          <a:ln w="95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Angulado 28">
            <a:extLst>
              <a:ext uri="{FF2B5EF4-FFF2-40B4-BE49-F238E27FC236}">
                <a16:creationId xmlns:a16="http://schemas.microsoft.com/office/drawing/2014/main" id="{3490D3EC-17FC-414C-A040-F773C1D5279B}"/>
              </a:ext>
            </a:extLst>
          </p:cNvPr>
          <p:cNvCxnSpPr/>
          <p:nvPr/>
        </p:nvCxnSpPr>
        <p:spPr>
          <a:xfrm flipV="1">
            <a:off x="2965560" y="2181225"/>
            <a:ext cx="489292" cy="182457"/>
          </a:xfrm>
          <a:prstGeom prst="bentConnector3">
            <a:avLst>
              <a:gd name="adj1" fmla="val -614"/>
            </a:avLst>
          </a:prstGeom>
          <a:ln w="95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66D644E-0B6E-43E0-8675-F417B07A4F2B}"/>
              </a:ext>
            </a:extLst>
          </p:cNvPr>
          <p:cNvSpPr txBox="1"/>
          <p:nvPr/>
        </p:nvSpPr>
        <p:spPr>
          <a:xfrm>
            <a:off x="4754316" y="2723039"/>
            <a:ext cx="10252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>
                <a:latin typeface="Arial" panose="020B0604020202020204" pitchFamily="34" charset="0"/>
                <a:cs typeface="Arial" panose="020B0604020202020204" pitchFamily="34" charset="0"/>
              </a:rPr>
              <a:t>ROTEADOR</a:t>
            </a:r>
          </a:p>
        </p:txBody>
      </p:sp>
      <p:cxnSp>
        <p:nvCxnSpPr>
          <p:cNvPr id="34" name="Conector: Angulado 33">
            <a:extLst>
              <a:ext uri="{FF2B5EF4-FFF2-40B4-BE49-F238E27FC236}">
                <a16:creationId xmlns:a16="http://schemas.microsoft.com/office/drawing/2014/main" id="{5ABB1945-E9D3-407F-B37E-847C00D4317F}"/>
              </a:ext>
            </a:extLst>
          </p:cNvPr>
          <p:cNvCxnSpPr>
            <a:stCxn id="25" idx="1"/>
          </p:cNvCxnSpPr>
          <p:nvPr/>
        </p:nvCxnSpPr>
        <p:spPr>
          <a:xfrm rot="10800000">
            <a:off x="2238375" y="2830762"/>
            <a:ext cx="147574" cy="272145"/>
          </a:xfrm>
          <a:prstGeom prst="bentConnector2">
            <a:avLst/>
          </a:prstGeom>
          <a:ln w="95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C0A59DF7-CD11-410B-BCD3-035DFA2398C4}"/>
              </a:ext>
            </a:extLst>
          </p:cNvPr>
          <p:cNvSpPr txBox="1"/>
          <p:nvPr/>
        </p:nvSpPr>
        <p:spPr>
          <a:xfrm>
            <a:off x="1289440" y="1915731"/>
            <a:ext cx="11432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40C8B9CF-9186-4B53-B506-3BCD1167B624}"/>
              </a:ext>
            </a:extLst>
          </p:cNvPr>
          <p:cNvSpPr txBox="1"/>
          <p:nvPr/>
        </p:nvSpPr>
        <p:spPr>
          <a:xfrm>
            <a:off x="1667185" y="2410768"/>
            <a:ext cx="4689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2A3CE6E0-8870-4096-9269-1E370CE101FF}"/>
              </a:ext>
            </a:extLst>
          </p:cNvPr>
          <p:cNvSpPr txBox="1"/>
          <p:nvPr/>
        </p:nvSpPr>
        <p:spPr>
          <a:xfrm>
            <a:off x="8296275" y="2918240"/>
            <a:ext cx="12668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6D576F-D1BA-4CEA-B574-116EEE23B0ED}"/>
              </a:ext>
            </a:extLst>
          </p:cNvPr>
          <p:cNvCxnSpPr/>
          <p:nvPr/>
        </p:nvCxnSpPr>
        <p:spPr>
          <a:xfrm flipH="1">
            <a:off x="2801923" y="6174297"/>
            <a:ext cx="302004" cy="0"/>
          </a:xfrm>
          <a:prstGeom prst="straightConnector1">
            <a:avLst/>
          </a:prstGeom>
          <a:ln w="95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9C4101D-BD03-49F6-8DAD-B8A1A1AD0DA2}"/>
              </a:ext>
            </a:extLst>
          </p:cNvPr>
          <p:cNvSpPr txBox="1"/>
          <p:nvPr/>
        </p:nvSpPr>
        <p:spPr>
          <a:xfrm>
            <a:off x="7037830" y="2843881"/>
            <a:ext cx="13861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MICROSOFT AZURE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45B6C48-9FB0-448D-A057-57407FAF33D4}"/>
              </a:ext>
            </a:extLst>
          </p:cNvPr>
          <p:cNvSpPr txBox="1"/>
          <p:nvPr/>
        </p:nvSpPr>
        <p:spPr>
          <a:xfrm>
            <a:off x="8869125" y="2871686"/>
            <a:ext cx="1718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SERVIDOR DE APLICAÇÃO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3A19A6C-F7E2-4232-9FD2-669AA92B3EF6}"/>
              </a:ext>
            </a:extLst>
          </p:cNvPr>
          <p:cNvSpPr txBox="1"/>
          <p:nvPr/>
        </p:nvSpPr>
        <p:spPr>
          <a:xfrm>
            <a:off x="8991600" y="4108877"/>
            <a:ext cx="1142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MySQL Server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456C438-C233-4DCD-BC82-89FC818A2D96}"/>
              </a:ext>
            </a:extLst>
          </p:cNvPr>
          <p:cNvSpPr txBox="1"/>
          <p:nvPr/>
        </p:nvSpPr>
        <p:spPr>
          <a:xfrm>
            <a:off x="9871460" y="3589123"/>
            <a:ext cx="9315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AC5F02B-2A9E-44D2-A947-F1F24E48812E}"/>
              </a:ext>
            </a:extLst>
          </p:cNvPr>
          <p:cNvSpPr txBox="1"/>
          <p:nvPr/>
        </p:nvSpPr>
        <p:spPr>
          <a:xfrm>
            <a:off x="2965560" y="5671802"/>
            <a:ext cx="11385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>
                <a:latin typeface="Arial" panose="020B0604020202020204" pitchFamily="34" charset="0"/>
                <a:cs typeface="Arial" panose="020B0604020202020204" pitchFamily="34" charset="0"/>
              </a:rPr>
              <a:t>ARDUINO UNO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64F608F-C987-488E-8831-C7EC2EF6EAD4}"/>
              </a:ext>
            </a:extLst>
          </p:cNvPr>
          <p:cNvSpPr txBox="1"/>
          <p:nvPr/>
        </p:nvSpPr>
        <p:spPr>
          <a:xfrm>
            <a:off x="4388702" y="6055247"/>
            <a:ext cx="11422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PROTOBOARD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9677E5EE-346F-49EB-87D8-CDB555D5BEFF}"/>
              </a:ext>
            </a:extLst>
          </p:cNvPr>
          <p:cNvCxnSpPr/>
          <p:nvPr/>
        </p:nvCxnSpPr>
        <p:spPr>
          <a:xfrm>
            <a:off x="3993160" y="5671802"/>
            <a:ext cx="0" cy="215444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0FF90789-6011-4F1C-AA1C-E092C1E4E68B}"/>
              </a:ext>
            </a:extLst>
          </p:cNvPr>
          <p:cNvCxnSpPr/>
          <p:nvPr/>
        </p:nvCxnSpPr>
        <p:spPr>
          <a:xfrm flipV="1">
            <a:off x="3993160" y="4818175"/>
            <a:ext cx="0" cy="265554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617C861-5DE6-4EC2-ACEB-6023551DF8B3}"/>
              </a:ext>
            </a:extLst>
          </p:cNvPr>
          <p:cNvSpPr txBox="1"/>
          <p:nvPr/>
        </p:nvSpPr>
        <p:spPr>
          <a:xfrm>
            <a:off x="1627962" y="5450320"/>
            <a:ext cx="705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PLACA SOLAR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A59AAAD-141F-4ED4-ABD7-93DFC6AE903F}"/>
              </a:ext>
            </a:extLst>
          </p:cNvPr>
          <p:cNvSpPr txBox="1"/>
          <p:nvPr/>
        </p:nvSpPr>
        <p:spPr>
          <a:xfrm>
            <a:off x="2884794" y="5158945"/>
            <a:ext cx="935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CABO USB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9C7B8DA-BA40-416C-B4FC-7F3E810736EB}"/>
              </a:ext>
            </a:extLst>
          </p:cNvPr>
          <p:cNvSpPr txBox="1"/>
          <p:nvPr/>
        </p:nvSpPr>
        <p:spPr>
          <a:xfrm>
            <a:off x="2770757" y="4335799"/>
            <a:ext cx="10452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NODEJS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C20E75F0-07F3-4C17-8F88-B60B41BCB6F9}"/>
              </a:ext>
            </a:extLst>
          </p:cNvPr>
          <p:cNvSpPr txBox="1"/>
          <p:nvPr/>
        </p:nvSpPr>
        <p:spPr>
          <a:xfrm>
            <a:off x="7555977" y="2321744"/>
            <a:ext cx="2174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SERVIDOR EM NUVEM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778F971-D3B4-451E-83BE-17C0936A2FD7}"/>
              </a:ext>
            </a:extLst>
          </p:cNvPr>
          <p:cNvSpPr txBox="1"/>
          <p:nvPr/>
        </p:nvSpPr>
        <p:spPr>
          <a:xfrm>
            <a:off x="2432665" y="1412094"/>
            <a:ext cx="1865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CLIENTE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0B56DA3-C4A6-45A5-888E-D2395B4D1D04}"/>
              </a:ext>
            </a:extLst>
          </p:cNvPr>
          <p:cNvSpPr txBox="1"/>
          <p:nvPr/>
        </p:nvSpPr>
        <p:spPr>
          <a:xfrm>
            <a:off x="1676522" y="4079364"/>
            <a:ext cx="1296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</a:p>
        </p:txBody>
      </p:sp>
      <p:pic>
        <p:nvPicPr>
          <p:cNvPr id="46" name="Gráfico 45" descr="Wi-Fi">
            <a:extLst>
              <a:ext uri="{FF2B5EF4-FFF2-40B4-BE49-F238E27FC236}">
                <a16:creationId xmlns:a16="http://schemas.microsoft.com/office/drawing/2014/main" id="{0DAEE119-25E5-4BD1-B279-6568F9584F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74432" y="2329072"/>
            <a:ext cx="524308" cy="524308"/>
          </a:xfrm>
          <a:prstGeom prst="rect">
            <a:avLst/>
          </a:prstGeom>
        </p:spPr>
      </p:pic>
      <p:pic>
        <p:nvPicPr>
          <p:cNvPr id="61" name="Gráfico 60" descr="Wi-Fi">
            <a:extLst>
              <a:ext uri="{FF2B5EF4-FFF2-40B4-BE49-F238E27FC236}">
                <a16:creationId xmlns:a16="http://schemas.microsoft.com/office/drawing/2014/main" id="{7D627FB3-BC6E-47BB-A1F3-F4E84598F8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74432" y="4620411"/>
            <a:ext cx="524308" cy="524308"/>
          </a:xfrm>
          <a:prstGeom prst="rect">
            <a:avLst/>
          </a:prstGeom>
        </p:spPr>
      </p:pic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4AB68481-EF03-455C-9B4C-624E77D6B8FB}"/>
              </a:ext>
            </a:extLst>
          </p:cNvPr>
          <p:cNvCxnSpPr>
            <a:cxnSpLocks/>
            <a:stCxn id="46" idx="2"/>
            <a:endCxn id="18" idx="1"/>
          </p:cNvCxnSpPr>
          <p:nvPr/>
        </p:nvCxnSpPr>
        <p:spPr>
          <a:xfrm rot="16200000" flipH="1">
            <a:off x="6013391" y="2976575"/>
            <a:ext cx="707476" cy="461086"/>
          </a:xfrm>
          <a:prstGeom prst="bentConnector2">
            <a:avLst/>
          </a:prstGeom>
          <a:ln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: Angulado 39">
            <a:extLst>
              <a:ext uri="{FF2B5EF4-FFF2-40B4-BE49-F238E27FC236}">
                <a16:creationId xmlns:a16="http://schemas.microsoft.com/office/drawing/2014/main" id="{D415A46A-99F1-436F-AFB9-F58BD4ADF12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56552" y="3953628"/>
            <a:ext cx="1004596" cy="464412"/>
          </a:xfrm>
          <a:prstGeom prst="bentConnector2">
            <a:avLst/>
          </a:prstGeom>
          <a:ln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: Angulado 46">
            <a:extLst>
              <a:ext uri="{FF2B5EF4-FFF2-40B4-BE49-F238E27FC236}">
                <a16:creationId xmlns:a16="http://schemas.microsoft.com/office/drawing/2014/main" id="{58AF948E-D647-4109-90DB-560541702795}"/>
              </a:ext>
            </a:extLst>
          </p:cNvPr>
          <p:cNvCxnSpPr/>
          <p:nvPr/>
        </p:nvCxnSpPr>
        <p:spPr>
          <a:xfrm rot="10800000">
            <a:off x="5510166" y="1820423"/>
            <a:ext cx="626420" cy="508648"/>
          </a:xfrm>
          <a:prstGeom prst="bentConnector3">
            <a:avLst>
              <a:gd name="adj1" fmla="val 329"/>
            </a:avLst>
          </a:prstGeom>
          <a:ln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: Angulado 50">
            <a:extLst>
              <a:ext uri="{FF2B5EF4-FFF2-40B4-BE49-F238E27FC236}">
                <a16:creationId xmlns:a16="http://schemas.microsoft.com/office/drawing/2014/main" id="{62DA50BE-82E9-40EB-9089-707F5E94D92C}"/>
              </a:ext>
            </a:extLst>
          </p:cNvPr>
          <p:cNvCxnSpPr/>
          <p:nvPr/>
        </p:nvCxnSpPr>
        <p:spPr>
          <a:xfrm rot="10800000" flipV="1">
            <a:off x="5474148" y="5144718"/>
            <a:ext cx="652496" cy="599139"/>
          </a:xfrm>
          <a:prstGeom prst="bentConnector3">
            <a:avLst>
              <a:gd name="adj1" fmla="val -606"/>
            </a:avLst>
          </a:prstGeom>
          <a:ln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51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5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3000"/>
                            </p:stCondLst>
                            <p:childTnLst>
                              <p:par>
                                <p:cTn id="19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3500"/>
                            </p:stCondLst>
                            <p:childTnLst>
                              <p:par>
                                <p:cTn id="19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4000"/>
                            </p:stCondLst>
                            <p:childTnLst>
                              <p:par>
                                <p:cTn id="20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4500"/>
                            </p:stCondLst>
                            <p:childTnLst>
                              <p:par>
                                <p:cTn id="20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" grpId="0" animBg="1"/>
      <p:bldP spid="17" grpId="0" animBg="1"/>
      <p:bldP spid="18" grpId="0" animBg="1"/>
      <p:bldP spid="23" grpId="0"/>
      <p:bldP spid="32" grpId="0"/>
      <p:bldP spid="25" grpId="0"/>
      <p:bldP spid="31" grpId="0"/>
      <p:bldP spid="35" grpId="0"/>
      <p:bldP spid="43" grpId="0"/>
      <p:bldP spid="36" grpId="0"/>
      <p:bldP spid="6" grpId="0"/>
      <p:bldP spid="9" grpId="0"/>
      <p:bldP spid="11" grpId="0"/>
      <p:bldP spid="12" grpId="0"/>
      <p:bldP spid="13" grpId="0"/>
      <p:bldP spid="14" grpId="0"/>
      <p:bldP spid="21" grpId="0"/>
      <p:bldP spid="22" grpId="0"/>
      <p:bldP spid="26" grpId="0"/>
      <p:bldP spid="28" grpId="0"/>
      <p:bldP spid="30" grpId="0"/>
      <p:bldP spid="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400628" y="845800"/>
            <a:ext cx="9996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FERRAMENTAS DE DESENVOLVIMENTO</a:t>
            </a:r>
          </a:p>
        </p:txBody>
      </p:sp>
      <p:pic>
        <p:nvPicPr>
          <p:cNvPr id="3" name="Imagem 2" descr="Uma imagem contendo relógio, desenho, placar&#10;&#10;Descrição gerada automaticamente">
            <a:extLst>
              <a:ext uri="{FF2B5EF4-FFF2-40B4-BE49-F238E27FC236}">
                <a16:creationId xmlns:a16="http://schemas.microsoft.com/office/drawing/2014/main" id="{753DDC4B-37E3-41DF-B570-58F6FA1F0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257" y="1768863"/>
            <a:ext cx="1820682" cy="181461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3465919-6A2C-4E2A-AFAC-1257BD8E07D2}"/>
              </a:ext>
            </a:extLst>
          </p:cNvPr>
          <p:cNvSpPr txBox="1"/>
          <p:nvPr/>
        </p:nvSpPr>
        <p:spPr>
          <a:xfrm>
            <a:off x="1239991" y="3701870"/>
            <a:ext cx="2821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STUDIO CODE</a:t>
            </a:r>
          </a:p>
        </p:txBody>
      </p:sp>
      <p:pic>
        <p:nvPicPr>
          <p:cNvPr id="8" name="Imagem 7" descr="Uma imagem contendo comida, luz&#10;&#10;Descrição gerada automaticamente">
            <a:extLst>
              <a:ext uri="{FF2B5EF4-FFF2-40B4-BE49-F238E27FC236}">
                <a16:creationId xmlns:a16="http://schemas.microsoft.com/office/drawing/2014/main" id="{8A5A3E4B-225D-4F13-9295-8D6D403BD9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818" y="1671258"/>
            <a:ext cx="2437995" cy="1618325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A418804B-482C-45A8-BA7E-3C412FD67221}"/>
              </a:ext>
            </a:extLst>
          </p:cNvPr>
          <p:cNvSpPr txBox="1"/>
          <p:nvPr/>
        </p:nvSpPr>
        <p:spPr>
          <a:xfrm>
            <a:off x="8205946" y="3596417"/>
            <a:ext cx="124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</a:p>
        </p:txBody>
      </p:sp>
      <p:pic>
        <p:nvPicPr>
          <p:cNvPr id="5" name="Imagem 4" descr="Uma imagem contendo desenho&#10;&#10;Descrição gerada automaticamente">
            <a:extLst>
              <a:ext uri="{FF2B5EF4-FFF2-40B4-BE49-F238E27FC236}">
                <a16:creationId xmlns:a16="http://schemas.microsoft.com/office/drawing/2014/main" id="{649361C6-28C4-4E78-8B75-19A34EC5D8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54" y="4439118"/>
            <a:ext cx="3106546" cy="1256125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B2908D8-D6FF-4E4A-98B5-D7FC929441FE}"/>
              </a:ext>
            </a:extLst>
          </p:cNvPr>
          <p:cNvSpPr txBox="1"/>
          <p:nvPr/>
        </p:nvSpPr>
        <p:spPr>
          <a:xfrm>
            <a:off x="2126745" y="5746583"/>
            <a:ext cx="1089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F14BDB8-3781-4C33-BF45-65AA6B1DBD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445" y="4294857"/>
            <a:ext cx="2794890" cy="1397445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9962883E-5580-4CEA-9760-F9F85F3C3362}"/>
              </a:ext>
            </a:extLst>
          </p:cNvPr>
          <p:cNvSpPr txBox="1"/>
          <p:nvPr/>
        </p:nvSpPr>
        <p:spPr>
          <a:xfrm>
            <a:off x="5342604" y="5827534"/>
            <a:ext cx="124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NODE.JS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35EBF2C-3FE6-4DF8-B732-7DED152020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475" y="1768863"/>
            <a:ext cx="1820683" cy="1820683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DC3F85F4-9D8A-4356-8612-DB1E939E86AA}"/>
              </a:ext>
            </a:extLst>
          </p:cNvPr>
          <p:cNvSpPr txBox="1"/>
          <p:nvPr/>
        </p:nvSpPr>
        <p:spPr>
          <a:xfrm>
            <a:off x="5003328" y="3749528"/>
            <a:ext cx="124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GitBash</a:t>
            </a:r>
          </a:p>
        </p:txBody>
      </p:sp>
      <p:pic>
        <p:nvPicPr>
          <p:cNvPr id="10" name="Imagem 9" descr="Uma imagem contendo relógio, desenho&#10;&#10;Descrição gerada automaticamente">
            <a:extLst>
              <a:ext uri="{FF2B5EF4-FFF2-40B4-BE49-F238E27FC236}">
                <a16:creationId xmlns:a16="http://schemas.microsoft.com/office/drawing/2014/main" id="{1F1BBA2B-7128-4866-BB69-24B5467C50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962" y="4639064"/>
            <a:ext cx="2672542" cy="772810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65B644E4-E7D0-4285-B7C8-3F76DB2F4B31}"/>
              </a:ext>
            </a:extLst>
          </p:cNvPr>
          <p:cNvSpPr txBox="1"/>
          <p:nvPr/>
        </p:nvSpPr>
        <p:spPr>
          <a:xfrm>
            <a:off x="8830061" y="5825093"/>
            <a:ext cx="124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224269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4" grpId="0"/>
      <p:bldP spid="16" grpId="0"/>
      <p:bldP spid="17" grpId="0"/>
      <p:bldP spid="19" grpId="0"/>
      <p:bldP spid="20" grpId="0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727200" y="880382"/>
            <a:ext cx="8280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BANCO DE DADOS – MODELO LÓGICO</a:t>
            </a:r>
          </a:p>
        </p:txBody>
      </p:sp>
      <p:pic>
        <p:nvPicPr>
          <p:cNvPr id="6" name="Imagem 5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0B1F7DC1-4936-43D6-AAE4-84D825389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18" b="89286" l="1862" r="98686">
                        <a14:foregroundMark x1="2057" y1="20377" x2="2519" y2="25974"/>
                        <a14:foregroundMark x1="1205" y1="10065" x2="1612" y2="14993"/>
                        <a14:foregroundMark x1="2519" y1="25974" x2="2738" y2="83766"/>
                        <a14:foregroundMark x1="2738" y1="83766" x2="7996" y2="92532"/>
                        <a14:foregroundMark x1="7996" y1="92532" x2="13910" y2="92208"/>
                        <a14:foregroundMark x1="13910" y1="92208" x2="16977" y2="77273"/>
                        <a14:foregroundMark x1="16977" y1="77273" x2="17306" y2="24351"/>
                        <a14:foregroundMark x1="17306" y1="24351" x2="14458" y2="9740"/>
                        <a14:foregroundMark x1="14458" y1="9740" x2="1862" y2="10390"/>
                        <a14:foregroundMark x1="26616" y1="28571" x2="39869" y2="27597"/>
                        <a14:foregroundMark x1="39869" y1="27597" x2="40635" y2="27597"/>
                        <a14:foregroundMark x1="49617" y1="28571" x2="55312" y2="27922"/>
                        <a14:foregroundMark x1="55312" y1="27922" x2="59474" y2="41883"/>
                        <a14:foregroundMark x1="59474" y1="41883" x2="60241" y2="58766"/>
                        <a14:foregroundMark x1="60241" y1="58766" x2="57503" y2="74351"/>
                        <a14:foregroundMark x1="57503" y1="74351" x2="51917" y2="72727"/>
                        <a14:foregroundMark x1="51917" y1="72727" x2="48959" y2="59091"/>
                        <a14:foregroundMark x1="48959" y1="59091" x2="47864" y2="42208"/>
                        <a14:foregroundMark x1="47864" y1="42208" x2="49617" y2="29870"/>
                        <a14:foregroundMark x1="69441" y1="39610" x2="75246" y2="42532"/>
                        <a14:foregroundMark x1="75246" y1="42532" x2="75246" y2="59740"/>
                        <a14:foregroundMark x1="75246" y1="59740" x2="69660" y2="60714"/>
                        <a14:foregroundMark x1="69660" y1="60714" x2="68565" y2="43831"/>
                        <a14:foregroundMark x1="68565" y1="43831" x2="70318" y2="41558"/>
                        <a14:foregroundMark x1="86418" y1="27597" x2="93319" y2="28247"/>
                        <a14:foregroundMark x1="93319" y1="28247" x2="97152" y2="41558"/>
                        <a14:foregroundMark x1="97978" y1="58706" x2="98028" y2="59740"/>
                        <a14:foregroundMark x1="97152" y1="41558" x2="97722" y2="53384"/>
                        <a14:foregroundMark x1="98028" y1="59740" x2="94414" y2="73052"/>
                        <a14:foregroundMark x1="94414" y1="73052" x2="88061" y2="72727"/>
                        <a14:foregroundMark x1="88061" y1="72727" x2="84995" y2="59091"/>
                        <a14:foregroundMark x1="84995" y1="59091" x2="84666" y2="40584"/>
                        <a14:foregroundMark x1="84666" y1="40584" x2="86857" y2="28571"/>
                        <a14:foregroundMark x1="25411" y1="32468" x2="26396" y2="50649"/>
                        <a14:foregroundMark x1="26396" y1="50649" x2="29354" y2="65909"/>
                        <a14:foregroundMark x1="29354" y1="65909" x2="36911" y2="70130"/>
                        <a14:foregroundMark x1="36911" y1="70130" x2="39759" y2="55844"/>
                        <a14:foregroundMark x1="39759" y1="55844" x2="38335" y2="39610"/>
                        <a14:foregroundMark x1="38335" y1="39610" x2="32859" y2="33766"/>
                        <a14:foregroundMark x1="32859" y1="33766" x2="29573" y2="33117"/>
                        <a14:foregroundMark x1="69003" y1="34740" x2="69003" y2="34740"/>
                        <a14:foregroundMark x1="90909" y1="44481" x2="90909" y2="44481"/>
                        <a14:foregroundMark x1="75904" y1="49675" x2="75904" y2="49675"/>
                        <a14:foregroundMark x1="90252" y1="58442" x2="90252" y2="58442"/>
                        <a14:foregroundMark x1="56407" y1="52597" x2="56407" y2="52597"/>
                        <a14:foregroundMark x1="49069" y1="26623" x2="49069" y2="26623"/>
                        <a14:foregroundMark x1="53998" y1="57792" x2="54436" y2="62338"/>
                        <a14:foregroundMark x1="49179" y1="24675" x2="49179" y2="24675"/>
                        <a14:foregroundMark x1="31873" y1="49351" x2="31873" y2="49351"/>
                        <a14:foregroundMark x1="52464" y1="64286" x2="52464" y2="64286"/>
                        <a14:foregroundMark x1="9748" y1="12338" x2="9529" y2="69156"/>
                        <a14:foregroundMark x1="9529" y1="69156" x2="10515" y2="78896"/>
                        <a14:foregroundMark x1="26287" y1="61364" x2="26287" y2="61364"/>
                        <a14:foregroundMark x1="25192" y1="33766" x2="25192" y2="33766"/>
                        <a14:foregroundMark x1="25739" y1="24675" x2="25739" y2="24675"/>
                        <a14:foregroundMark x1="7667" y1="15909" x2="7667" y2="15909"/>
                        <a14:foregroundMark x1="2081" y1="6818" x2="2081" y2="6818"/>
                        <a14:foregroundMark x1="43483" y1="49675" x2="44578" y2="49675"/>
                        <a14:foregroundMark x1="45235" y1="49675" x2="46769" y2="50000"/>
                        <a14:foregroundMark x1="61884" y1="49351" x2="62760" y2="49675"/>
                        <a14:foregroundMark x1="63636" y1="49675" x2="64732" y2="49675"/>
                        <a14:foregroundMark x1="65389" y1="49675" x2="67689" y2="49675"/>
                        <a14:foregroundMark x1="78313" y1="50000" x2="79518" y2="49675"/>
                        <a14:foregroundMark x1="80066" y1="49675" x2="81051" y2="49675"/>
                        <a14:foregroundMark x1="82037" y1="49675" x2="83680" y2="49675"/>
                        <a14:foregroundMark x1="19277" y1="49675" x2="20482" y2="49675"/>
                        <a14:foregroundMark x1="21577" y1="49675" x2="23658" y2="49675"/>
                        <a14:backgroundMark x1="219" y1="41234" x2="219" y2="41234"/>
                        <a14:backgroundMark x1="219" y1="48701" x2="219" y2="48701"/>
                        <a14:backgroundMark x1="110" y1="55519" x2="110" y2="55519"/>
                        <a14:backgroundMark x1="438" y1="62013" x2="438" y2="62013"/>
                        <a14:backgroundMark x1="329" y1="67857" x2="110" y2="84091"/>
                        <a14:backgroundMark x1="219" y1="14935" x2="110" y2="38312"/>
                        <a14:backgroundMark x1="99671" y1="33117" x2="99562" y2="58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08" y="2137682"/>
            <a:ext cx="10227728" cy="345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14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m 34" descr="Homem com raquete de tênis&#10;&#10;Descrição gerada automaticamente">
            <a:extLst>
              <a:ext uri="{FF2B5EF4-FFF2-40B4-BE49-F238E27FC236}">
                <a16:creationId xmlns:a16="http://schemas.microsoft.com/office/drawing/2014/main" id="{C00F810A-B90D-428C-AA60-C6F984CBD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2"/>
            <a:ext cx="12221664" cy="6858001"/>
          </a:xfrm>
          <a:prstGeom prst="rect">
            <a:avLst/>
          </a:prstGeom>
        </p:spPr>
      </p:pic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5651BC8C-5E95-4EC3-B773-2C89900DACD0}"/>
              </a:ext>
            </a:extLst>
          </p:cNvPr>
          <p:cNvSpPr/>
          <p:nvPr/>
        </p:nvSpPr>
        <p:spPr>
          <a:xfrm>
            <a:off x="0" y="0"/>
            <a:ext cx="8926284" cy="6858000"/>
          </a:xfrm>
          <a:custGeom>
            <a:avLst/>
            <a:gdLst>
              <a:gd name="connsiteX0" fmla="*/ 9448265 w 9797142"/>
              <a:gd name="connsiteY0" fmla="*/ 0 h 6858000"/>
              <a:gd name="connsiteX1" fmla="*/ 9797142 w 9797142"/>
              <a:gd name="connsiteY1" fmla="*/ 125794 h 6858000"/>
              <a:gd name="connsiteX2" fmla="*/ 9678014 w 9797142"/>
              <a:gd name="connsiteY2" fmla="*/ 229901 h 6858000"/>
              <a:gd name="connsiteX3" fmla="*/ 9605686 w 9797142"/>
              <a:gd name="connsiteY3" fmla="*/ 229901 h 6858000"/>
              <a:gd name="connsiteX4" fmla="*/ 9222773 w 9797142"/>
              <a:gd name="connsiteY4" fmla="*/ 203874 h 6858000"/>
              <a:gd name="connsiteX5" fmla="*/ 6635990 w 9797142"/>
              <a:gd name="connsiteY5" fmla="*/ 1179871 h 6858000"/>
              <a:gd name="connsiteX6" fmla="*/ 5423435 w 9797142"/>
              <a:gd name="connsiteY6" fmla="*/ 2138516 h 6858000"/>
              <a:gd name="connsiteX7" fmla="*/ 3619495 w 9797142"/>
              <a:gd name="connsiteY7" fmla="*/ 4146900 h 6858000"/>
              <a:gd name="connsiteX8" fmla="*/ 1266714 w 9797142"/>
              <a:gd name="connsiteY8" fmla="*/ 6545681 h 6858000"/>
              <a:gd name="connsiteX9" fmla="*/ 807220 w 9797142"/>
              <a:gd name="connsiteY9" fmla="*/ 6858000 h 6858000"/>
              <a:gd name="connsiteX10" fmla="*/ 781692 w 9797142"/>
              <a:gd name="connsiteY10" fmla="*/ 6834143 h 6858000"/>
              <a:gd name="connsiteX11" fmla="*/ 875292 w 9797142"/>
              <a:gd name="connsiteY11" fmla="*/ 6699604 h 6858000"/>
              <a:gd name="connsiteX12" fmla="*/ 2166557 w 9797142"/>
              <a:gd name="connsiteY12" fmla="*/ 4343388 h 6858000"/>
              <a:gd name="connsiteX13" fmla="*/ 2704760 w 9797142"/>
              <a:gd name="connsiteY13" fmla="*/ 2069653 h 6858000"/>
              <a:gd name="connsiteX14" fmla="*/ 1539006 w 9797142"/>
              <a:gd name="connsiteY14" fmla="*/ 602949 h 6858000"/>
              <a:gd name="connsiteX15" fmla="*/ 479617 w 9797142"/>
              <a:gd name="connsiteY15" fmla="*/ 923943 h 6858000"/>
              <a:gd name="connsiteX16" fmla="*/ 186317 w 9797142"/>
              <a:gd name="connsiteY16" fmla="*/ 1096369 h 6858000"/>
              <a:gd name="connsiteX17" fmla="*/ 0 w 9797142"/>
              <a:gd name="connsiteY17" fmla="*/ 1226978 h 6858000"/>
              <a:gd name="connsiteX18" fmla="*/ 0 w 9797142"/>
              <a:gd name="connsiteY18" fmla="*/ 1034778 h 6858000"/>
              <a:gd name="connsiteX19" fmla="*/ 63694 w 9797142"/>
              <a:gd name="connsiteY19" fmla="*/ 993585 h 6858000"/>
              <a:gd name="connsiteX20" fmla="*/ 1566660 w 9797142"/>
              <a:gd name="connsiteY20" fmla="*/ 533544 h 6858000"/>
              <a:gd name="connsiteX21" fmla="*/ 2730887 w 9797142"/>
              <a:gd name="connsiteY21" fmla="*/ 1043401 h 6858000"/>
              <a:gd name="connsiteX22" fmla="*/ 3177018 w 9797142"/>
              <a:gd name="connsiteY22" fmla="*/ 2382110 h 6858000"/>
              <a:gd name="connsiteX23" fmla="*/ 2687742 w 9797142"/>
              <a:gd name="connsiteY23" fmla="*/ 4243652 h 6858000"/>
              <a:gd name="connsiteX24" fmla="*/ 1109294 w 9797142"/>
              <a:gd name="connsiteY24" fmla="*/ 6513149 h 6858000"/>
              <a:gd name="connsiteX25" fmla="*/ 1066748 w 9797142"/>
              <a:gd name="connsiteY25" fmla="*/ 6573878 h 6858000"/>
              <a:gd name="connsiteX26" fmla="*/ 1075258 w 9797142"/>
              <a:gd name="connsiteY26" fmla="*/ 6586891 h 6858000"/>
              <a:gd name="connsiteX27" fmla="*/ 1607081 w 9797142"/>
              <a:gd name="connsiteY27" fmla="*/ 6183342 h 6858000"/>
              <a:gd name="connsiteX28" fmla="*/ 2338868 w 9797142"/>
              <a:gd name="connsiteY28" fmla="*/ 5458734 h 6858000"/>
              <a:gd name="connsiteX29" fmla="*/ 4134300 w 9797142"/>
              <a:gd name="connsiteY29" fmla="*/ 3393281 h 6858000"/>
              <a:gd name="connsiteX30" fmla="*/ 5648930 w 9797142"/>
              <a:gd name="connsiteY30" fmla="*/ 1820300 h 6858000"/>
              <a:gd name="connsiteX31" fmla="*/ 7116759 w 9797142"/>
              <a:gd name="connsiteY31" fmla="*/ 772392 h 6858000"/>
              <a:gd name="connsiteX32" fmla="*/ 9448265 w 9797142"/>
              <a:gd name="connsiteY3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797142" h="6858000">
                <a:moveTo>
                  <a:pt x="9448265" y="0"/>
                </a:moveTo>
                <a:cubicBezTo>
                  <a:pt x="9680851" y="0"/>
                  <a:pt x="9797142" y="41931"/>
                  <a:pt x="9797142" y="125794"/>
                </a:cubicBezTo>
                <a:cubicBezTo>
                  <a:pt x="9797142" y="195200"/>
                  <a:pt x="9757433" y="229901"/>
                  <a:pt x="9678014" y="229901"/>
                </a:cubicBezTo>
                <a:lnTo>
                  <a:pt x="9605686" y="229901"/>
                </a:lnTo>
                <a:cubicBezTo>
                  <a:pt x="9449684" y="212550"/>
                  <a:pt x="9322046" y="203874"/>
                  <a:pt x="9222773" y="203874"/>
                </a:cubicBezTo>
                <a:cubicBezTo>
                  <a:pt x="8490986" y="203874"/>
                  <a:pt x="7628726" y="529207"/>
                  <a:pt x="6635990" y="1179871"/>
                </a:cubicBezTo>
                <a:cubicBezTo>
                  <a:pt x="6159478" y="1495081"/>
                  <a:pt x="5755294" y="1814631"/>
                  <a:pt x="5423435" y="2138516"/>
                </a:cubicBezTo>
                <a:cubicBezTo>
                  <a:pt x="5102924" y="2456619"/>
                  <a:pt x="4501611" y="3126080"/>
                  <a:pt x="3619495" y="4146900"/>
                </a:cubicBezTo>
                <a:cubicBezTo>
                  <a:pt x="2578543" y="5355689"/>
                  <a:pt x="1794281" y="6155284"/>
                  <a:pt x="1266714" y="6545681"/>
                </a:cubicBezTo>
                <a:cubicBezTo>
                  <a:pt x="988747" y="6753894"/>
                  <a:pt x="835583" y="6858000"/>
                  <a:pt x="807220" y="6858000"/>
                </a:cubicBezTo>
                <a:cubicBezTo>
                  <a:pt x="790202" y="6858000"/>
                  <a:pt x="781692" y="6850047"/>
                  <a:pt x="781692" y="6834143"/>
                </a:cubicBezTo>
                <a:cubicBezTo>
                  <a:pt x="781692" y="6831250"/>
                  <a:pt x="812892" y="6786403"/>
                  <a:pt x="875292" y="6699604"/>
                </a:cubicBezTo>
                <a:cubicBezTo>
                  <a:pt x="1377332" y="6037146"/>
                  <a:pt x="1807754" y="5251741"/>
                  <a:pt x="2166557" y="4343388"/>
                </a:cubicBezTo>
                <a:cubicBezTo>
                  <a:pt x="2525361" y="3435032"/>
                  <a:pt x="2704760" y="2677122"/>
                  <a:pt x="2704760" y="2069653"/>
                </a:cubicBezTo>
                <a:cubicBezTo>
                  <a:pt x="2704760" y="1091851"/>
                  <a:pt x="2316175" y="602949"/>
                  <a:pt x="1539006" y="602949"/>
                </a:cubicBezTo>
                <a:cubicBezTo>
                  <a:pt x="1232676" y="602949"/>
                  <a:pt x="879545" y="709946"/>
                  <a:pt x="479617" y="923943"/>
                </a:cubicBezTo>
                <a:cubicBezTo>
                  <a:pt x="379635" y="977442"/>
                  <a:pt x="281868" y="1034918"/>
                  <a:pt x="186317" y="1096369"/>
                </a:cubicBezTo>
                <a:lnTo>
                  <a:pt x="0" y="1226978"/>
                </a:lnTo>
                <a:lnTo>
                  <a:pt x="0" y="1034778"/>
                </a:lnTo>
                <a:lnTo>
                  <a:pt x="63694" y="993585"/>
                </a:lnTo>
                <a:cubicBezTo>
                  <a:pt x="561909" y="686891"/>
                  <a:pt x="1062897" y="533544"/>
                  <a:pt x="1566660" y="533544"/>
                </a:cubicBezTo>
                <a:cubicBezTo>
                  <a:pt x="2045389" y="533544"/>
                  <a:pt x="2433464" y="703496"/>
                  <a:pt x="2730887" y="1043401"/>
                </a:cubicBezTo>
                <a:cubicBezTo>
                  <a:pt x="3028309" y="1383306"/>
                  <a:pt x="3177018" y="1829542"/>
                  <a:pt x="3177018" y="2382110"/>
                </a:cubicBezTo>
                <a:cubicBezTo>
                  <a:pt x="3177018" y="2972225"/>
                  <a:pt x="3013925" y="3592739"/>
                  <a:pt x="2687742" y="4243652"/>
                </a:cubicBezTo>
                <a:cubicBezTo>
                  <a:pt x="2361558" y="4894565"/>
                  <a:pt x="1835408" y="5651064"/>
                  <a:pt x="1109294" y="6513149"/>
                </a:cubicBezTo>
                <a:cubicBezTo>
                  <a:pt x="1080931" y="6547850"/>
                  <a:pt x="1066748" y="6568094"/>
                  <a:pt x="1066748" y="6573878"/>
                </a:cubicBezTo>
                <a:lnTo>
                  <a:pt x="1075258" y="6586891"/>
                </a:lnTo>
                <a:cubicBezTo>
                  <a:pt x="1123477" y="6586891"/>
                  <a:pt x="1300750" y="6452374"/>
                  <a:pt x="1607081" y="6183342"/>
                </a:cubicBezTo>
                <a:cubicBezTo>
                  <a:pt x="1842499" y="5980869"/>
                  <a:pt x="2086428" y="5739333"/>
                  <a:pt x="2338868" y="5458734"/>
                </a:cubicBezTo>
                <a:cubicBezTo>
                  <a:pt x="2565779" y="5207052"/>
                  <a:pt x="3164254" y="4518570"/>
                  <a:pt x="4134300" y="3393281"/>
                </a:cubicBezTo>
                <a:cubicBezTo>
                  <a:pt x="4707247" y="2727932"/>
                  <a:pt x="5212126" y="2203606"/>
                  <a:pt x="5648930" y="1820300"/>
                </a:cubicBezTo>
                <a:cubicBezTo>
                  <a:pt x="6085733" y="1436997"/>
                  <a:pt x="6575010" y="1087695"/>
                  <a:pt x="7116759" y="772392"/>
                </a:cubicBezTo>
                <a:cubicBezTo>
                  <a:pt x="7998875" y="257465"/>
                  <a:pt x="8776043" y="0"/>
                  <a:pt x="9448265" y="0"/>
                </a:cubicBezTo>
                <a:close/>
              </a:path>
            </a:pathLst>
          </a:cu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8CD39FDE-B5BD-48A1-A4FF-E22999EDED68}"/>
              </a:ext>
            </a:extLst>
          </p:cNvPr>
          <p:cNvSpPr/>
          <p:nvPr/>
        </p:nvSpPr>
        <p:spPr>
          <a:xfrm>
            <a:off x="1" y="1882587"/>
            <a:ext cx="1815555" cy="3459484"/>
          </a:xfrm>
          <a:custGeom>
            <a:avLst/>
            <a:gdLst>
              <a:gd name="connsiteX0" fmla="*/ 1181622 w 1815555"/>
              <a:gd name="connsiteY0" fmla="*/ 0 h 3459484"/>
              <a:gd name="connsiteX1" fmla="*/ 1641117 w 1815555"/>
              <a:gd name="connsiteY1" fmla="*/ 206046 h 3459484"/>
              <a:gd name="connsiteX2" fmla="*/ 1815555 w 1815555"/>
              <a:gd name="connsiteY2" fmla="*/ 746097 h 3459484"/>
              <a:gd name="connsiteX3" fmla="*/ 990830 w 1815555"/>
              <a:gd name="connsiteY3" fmla="*/ 2611334 h 3459484"/>
              <a:gd name="connsiteX4" fmla="*/ 27792 w 1815555"/>
              <a:gd name="connsiteY4" fmla="*/ 3446116 h 3459484"/>
              <a:gd name="connsiteX5" fmla="*/ 0 w 1815555"/>
              <a:gd name="connsiteY5" fmla="*/ 3459484 h 3459484"/>
              <a:gd name="connsiteX6" fmla="*/ 0 w 1815555"/>
              <a:gd name="connsiteY6" fmla="*/ 3377244 h 3459484"/>
              <a:gd name="connsiteX7" fmla="*/ 79486 w 1815555"/>
              <a:gd name="connsiteY7" fmla="*/ 3334181 h 3459484"/>
              <a:gd name="connsiteX8" fmla="*/ 1100784 w 1815555"/>
              <a:gd name="connsiteY8" fmla="*/ 2338055 h 3459484"/>
              <a:gd name="connsiteX9" fmla="*/ 1738971 w 1815555"/>
              <a:gd name="connsiteY9" fmla="*/ 763448 h 3459484"/>
              <a:gd name="connsiteX10" fmla="*/ 1587935 w 1815555"/>
              <a:gd name="connsiteY10" fmla="*/ 266775 h 3459484"/>
              <a:gd name="connsiteX11" fmla="*/ 1181622 w 1815555"/>
              <a:gd name="connsiteY11" fmla="*/ 82419 h 3459484"/>
              <a:gd name="connsiteX12" fmla="*/ 894438 w 1815555"/>
              <a:gd name="connsiteY12" fmla="*/ 149655 h 3459484"/>
              <a:gd name="connsiteX13" fmla="*/ 751910 w 1815555"/>
              <a:gd name="connsiteY13" fmla="*/ 286293 h 3459484"/>
              <a:gd name="connsiteX14" fmla="*/ 781692 w 1815555"/>
              <a:gd name="connsiteY14" fmla="*/ 312320 h 3459484"/>
              <a:gd name="connsiteX15" fmla="*/ 815728 w 1815555"/>
              <a:gd name="connsiteY15" fmla="*/ 312320 h 3459484"/>
              <a:gd name="connsiteX16" fmla="*/ 947620 w 1815555"/>
              <a:gd name="connsiteY16" fmla="*/ 294969 h 3459484"/>
              <a:gd name="connsiteX17" fmla="*/ 1139076 w 1815555"/>
              <a:gd name="connsiteY17" fmla="*/ 507520 h 3459484"/>
              <a:gd name="connsiteX18" fmla="*/ 1036966 w 1815555"/>
              <a:gd name="connsiteY18" fmla="*/ 739590 h 3459484"/>
              <a:gd name="connsiteX19" fmla="*/ 798710 w 1815555"/>
              <a:gd name="connsiteY19" fmla="*/ 837190 h 3459484"/>
              <a:gd name="connsiteX20" fmla="*/ 534925 w 1815555"/>
              <a:gd name="connsiteY20" fmla="*/ 559572 h 3459484"/>
              <a:gd name="connsiteX21" fmla="*/ 726381 w 1815555"/>
              <a:gd name="connsiteY21" fmla="*/ 167005 h 3459484"/>
              <a:gd name="connsiteX22" fmla="*/ 1181622 w 1815555"/>
              <a:gd name="connsiteY22" fmla="*/ 0 h 345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15555" h="3459484">
                <a:moveTo>
                  <a:pt x="1181622" y="0"/>
                </a:moveTo>
                <a:cubicBezTo>
                  <a:pt x="1371660" y="0"/>
                  <a:pt x="1524824" y="68682"/>
                  <a:pt x="1641117" y="206046"/>
                </a:cubicBezTo>
                <a:cubicBezTo>
                  <a:pt x="1757407" y="343408"/>
                  <a:pt x="1815555" y="523424"/>
                  <a:pt x="1815555" y="746097"/>
                </a:cubicBezTo>
                <a:cubicBezTo>
                  <a:pt x="1815555" y="1312898"/>
                  <a:pt x="1540645" y="1934642"/>
                  <a:pt x="990830" y="2611334"/>
                </a:cubicBezTo>
                <a:cubicBezTo>
                  <a:pt x="675203" y="2998479"/>
                  <a:pt x="354190" y="3276740"/>
                  <a:pt x="27792" y="3446116"/>
                </a:cubicBezTo>
                <a:lnTo>
                  <a:pt x="0" y="3459484"/>
                </a:lnTo>
                <a:lnTo>
                  <a:pt x="0" y="3377244"/>
                </a:lnTo>
                <a:lnTo>
                  <a:pt x="79486" y="3334181"/>
                </a:lnTo>
                <a:cubicBezTo>
                  <a:pt x="425303" y="3132069"/>
                  <a:pt x="765736" y="2800027"/>
                  <a:pt x="1100784" y="2338055"/>
                </a:cubicBezTo>
                <a:cubicBezTo>
                  <a:pt x="1526242" y="1751010"/>
                  <a:pt x="1738971" y="1226143"/>
                  <a:pt x="1738971" y="763448"/>
                </a:cubicBezTo>
                <a:cubicBezTo>
                  <a:pt x="1738971" y="555235"/>
                  <a:pt x="1688626" y="389676"/>
                  <a:pt x="1587935" y="266775"/>
                </a:cubicBezTo>
                <a:cubicBezTo>
                  <a:pt x="1487243" y="143871"/>
                  <a:pt x="1351804" y="82419"/>
                  <a:pt x="1181622" y="82419"/>
                </a:cubicBezTo>
                <a:cubicBezTo>
                  <a:pt x="1085185" y="82419"/>
                  <a:pt x="989456" y="104830"/>
                  <a:pt x="894438" y="149655"/>
                </a:cubicBezTo>
                <a:cubicBezTo>
                  <a:pt x="799419" y="194477"/>
                  <a:pt x="751910" y="240024"/>
                  <a:pt x="751910" y="286293"/>
                </a:cubicBezTo>
                <a:cubicBezTo>
                  <a:pt x="751910" y="303644"/>
                  <a:pt x="761836" y="312320"/>
                  <a:pt x="781692" y="312320"/>
                </a:cubicBezTo>
                <a:lnTo>
                  <a:pt x="815728" y="312320"/>
                </a:lnTo>
                <a:cubicBezTo>
                  <a:pt x="895147" y="300753"/>
                  <a:pt x="939110" y="294969"/>
                  <a:pt x="947620" y="294969"/>
                </a:cubicBezTo>
                <a:cubicBezTo>
                  <a:pt x="1075258" y="294969"/>
                  <a:pt x="1139076" y="365819"/>
                  <a:pt x="1139076" y="507520"/>
                </a:cubicBezTo>
                <a:cubicBezTo>
                  <a:pt x="1139076" y="597166"/>
                  <a:pt x="1105040" y="674525"/>
                  <a:pt x="1036966" y="739590"/>
                </a:cubicBezTo>
                <a:cubicBezTo>
                  <a:pt x="968892" y="804656"/>
                  <a:pt x="889474" y="837190"/>
                  <a:pt x="798710" y="837190"/>
                </a:cubicBezTo>
                <a:cubicBezTo>
                  <a:pt x="622855" y="837190"/>
                  <a:pt x="534925" y="744651"/>
                  <a:pt x="534925" y="559572"/>
                </a:cubicBezTo>
                <a:cubicBezTo>
                  <a:pt x="534925" y="409197"/>
                  <a:pt x="598746" y="278342"/>
                  <a:pt x="726381" y="167005"/>
                </a:cubicBezTo>
                <a:cubicBezTo>
                  <a:pt x="854020" y="55669"/>
                  <a:pt x="1005765" y="0"/>
                  <a:pt x="118162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668BBDFE-D953-42DE-BFB3-96C94BF71B61}"/>
              </a:ext>
            </a:extLst>
          </p:cNvPr>
          <p:cNvSpPr/>
          <p:nvPr/>
        </p:nvSpPr>
        <p:spPr>
          <a:xfrm>
            <a:off x="807219" y="0"/>
            <a:ext cx="11384780" cy="6858000"/>
          </a:xfrm>
          <a:custGeom>
            <a:avLst/>
            <a:gdLst>
              <a:gd name="connsiteX0" fmla="*/ 8641045 w 11384780"/>
              <a:gd name="connsiteY0" fmla="*/ 0 h 6858000"/>
              <a:gd name="connsiteX1" fmla="*/ 11384780 w 11384780"/>
              <a:gd name="connsiteY1" fmla="*/ 0 h 6858000"/>
              <a:gd name="connsiteX2" fmla="*/ 11384780 w 11384780"/>
              <a:gd name="connsiteY2" fmla="*/ 6858000 h 6858000"/>
              <a:gd name="connsiteX3" fmla="*/ 0 w 11384780"/>
              <a:gd name="connsiteY3" fmla="*/ 6858000 h 6858000"/>
              <a:gd name="connsiteX4" fmla="*/ 459494 w 11384780"/>
              <a:gd name="connsiteY4" fmla="*/ 6545681 h 6858000"/>
              <a:gd name="connsiteX5" fmla="*/ 2812275 w 11384780"/>
              <a:gd name="connsiteY5" fmla="*/ 4146900 h 6858000"/>
              <a:gd name="connsiteX6" fmla="*/ 4616215 w 11384780"/>
              <a:gd name="connsiteY6" fmla="*/ 2138516 h 6858000"/>
              <a:gd name="connsiteX7" fmla="*/ 5828770 w 11384780"/>
              <a:gd name="connsiteY7" fmla="*/ 1179871 h 6858000"/>
              <a:gd name="connsiteX8" fmla="*/ 8415553 w 11384780"/>
              <a:gd name="connsiteY8" fmla="*/ 203874 h 6858000"/>
              <a:gd name="connsiteX9" fmla="*/ 8798466 w 11384780"/>
              <a:gd name="connsiteY9" fmla="*/ 229901 h 6858000"/>
              <a:gd name="connsiteX10" fmla="*/ 8870794 w 11384780"/>
              <a:gd name="connsiteY10" fmla="*/ 229901 h 6858000"/>
              <a:gd name="connsiteX11" fmla="*/ 8989922 w 11384780"/>
              <a:gd name="connsiteY11" fmla="*/ 125794 h 6858000"/>
              <a:gd name="connsiteX12" fmla="*/ 8641045 w 11384780"/>
              <a:gd name="connsiteY1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84780" h="6858000">
                <a:moveTo>
                  <a:pt x="8641045" y="0"/>
                </a:moveTo>
                <a:lnTo>
                  <a:pt x="11384780" y="0"/>
                </a:lnTo>
                <a:lnTo>
                  <a:pt x="11384780" y="6858000"/>
                </a:lnTo>
                <a:lnTo>
                  <a:pt x="0" y="6858000"/>
                </a:lnTo>
                <a:cubicBezTo>
                  <a:pt x="28363" y="6858000"/>
                  <a:pt x="181527" y="6753894"/>
                  <a:pt x="459494" y="6545681"/>
                </a:cubicBezTo>
                <a:cubicBezTo>
                  <a:pt x="987061" y="6155284"/>
                  <a:pt x="1771323" y="5355689"/>
                  <a:pt x="2812275" y="4146900"/>
                </a:cubicBezTo>
                <a:cubicBezTo>
                  <a:pt x="3694391" y="3126080"/>
                  <a:pt x="4295704" y="2456619"/>
                  <a:pt x="4616215" y="2138516"/>
                </a:cubicBezTo>
                <a:cubicBezTo>
                  <a:pt x="4948074" y="1814631"/>
                  <a:pt x="5352258" y="1495081"/>
                  <a:pt x="5828770" y="1179871"/>
                </a:cubicBezTo>
                <a:cubicBezTo>
                  <a:pt x="6821506" y="529207"/>
                  <a:pt x="7683766" y="203874"/>
                  <a:pt x="8415553" y="203874"/>
                </a:cubicBezTo>
                <a:cubicBezTo>
                  <a:pt x="8514826" y="203874"/>
                  <a:pt x="8642464" y="212550"/>
                  <a:pt x="8798466" y="229901"/>
                </a:cubicBezTo>
                <a:lnTo>
                  <a:pt x="8870794" y="229901"/>
                </a:lnTo>
                <a:cubicBezTo>
                  <a:pt x="8950213" y="229901"/>
                  <a:pt x="8989922" y="195200"/>
                  <a:pt x="8989922" y="125794"/>
                </a:cubicBezTo>
                <a:cubicBezTo>
                  <a:pt x="8989922" y="41931"/>
                  <a:pt x="8873631" y="0"/>
                  <a:pt x="8641045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F679673-F6B7-4029-837F-72C9B5089314}"/>
              </a:ext>
            </a:extLst>
          </p:cNvPr>
          <p:cNvSpPr txBox="1"/>
          <p:nvPr/>
        </p:nvSpPr>
        <p:spPr>
          <a:xfrm>
            <a:off x="7362527" y="2298748"/>
            <a:ext cx="312751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BRUNA</a:t>
            </a:r>
          </a:p>
          <a:p>
            <a:pPr algn="ctr"/>
            <a:r>
              <a:rPr lang="pt-BR" sz="36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EWERTON</a:t>
            </a:r>
          </a:p>
          <a:p>
            <a:pPr algn="ctr"/>
            <a:r>
              <a:rPr lang="pt-BR" sz="36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GABRIEL</a:t>
            </a:r>
          </a:p>
          <a:p>
            <a:pPr algn="ctr"/>
            <a:r>
              <a:rPr lang="pt-BR" sz="36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JU</a:t>
            </a:r>
          </a:p>
          <a:p>
            <a:pPr algn="ctr"/>
            <a:r>
              <a:rPr lang="pt-BR" sz="36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JULIANA</a:t>
            </a:r>
          </a:p>
          <a:p>
            <a:pPr algn="ctr"/>
            <a:r>
              <a:rPr lang="pt-BR" sz="36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PEDRO</a:t>
            </a:r>
          </a:p>
        </p:txBody>
      </p:sp>
    </p:spTree>
    <p:extLst>
      <p:ext uri="{BB962C8B-B14F-4D97-AF65-F5344CB8AC3E}">
        <p14:creationId xmlns:p14="http://schemas.microsoft.com/office/powerpoint/2010/main" val="45789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7" grpId="0" animBg="1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727201" y="880382"/>
            <a:ext cx="4153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GRÁFICO QUARTIL</a:t>
            </a: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DF94C12F-AACE-46FC-B317-068CB9AA9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575510"/>
              </p:ext>
            </p:extLst>
          </p:nvPr>
        </p:nvGraphicFramePr>
        <p:xfrm>
          <a:off x="1816683" y="2292350"/>
          <a:ext cx="8128000" cy="327991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17173013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566247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0870011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63638994"/>
                    </a:ext>
                  </a:extLst>
                </a:gridCol>
              </a:tblGrid>
              <a:tr h="384314">
                <a:tc gridSpan="4">
                  <a:txBody>
                    <a:bodyPr/>
                    <a:lstStyle/>
                    <a:p>
                      <a:pPr algn="l"/>
                      <a:r>
                        <a:rPr lang="pt-BR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          LUMINOSIDADE</a:t>
                      </a:r>
                    </a:p>
                  </a:txBody>
                  <a:tcPr>
                    <a:lnB w="12700" cmpd="sng">
                      <a:noFill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186746"/>
                  </a:ext>
                </a:extLst>
              </a:tr>
              <a:tr h="488719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QUARTIS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NÍVEL DE CAPTAÇÃO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SITUAÇÃO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VALORES(Im)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520998"/>
                  </a:ext>
                </a:extLst>
              </a:tr>
              <a:tr h="344978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1º quartil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Excelente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243601"/>
                  </a:ext>
                </a:extLst>
              </a:tr>
              <a:tr h="344978">
                <a:tc>
                  <a:txBody>
                    <a:bodyPr/>
                    <a:lstStyle/>
                    <a:p>
                      <a:pPr algn="ctr"/>
                      <a:endParaRPr lang="pt-B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Ótimo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149446"/>
                  </a:ext>
                </a:extLst>
              </a:tr>
              <a:tr h="344978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2º quartil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2682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pt-B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Médio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595547"/>
                  </a:ext>
                </a:extLst>
              </a:tr>
              <a:tr h="344978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3º quartil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90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Alerta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88050"/>
                  </a:ext>
                </a:extLst>
              </a:tr>
              <a:tr h="344978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4º quartil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Crítico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775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467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271669" y="249517"/>
            <a:ext cx="11648661" cy="6358965"/>
          </a:xfrm>
          <a:prstGeom prst="parallelogram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0" y="351809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MANUAL DE INSTALAÇÃO E FUNCIONAMENTO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CF88F22-145A-4611-AA0B-72D1B9266A37}"/>
              </a:ext>
            </a:extLst>
          </p:cNvPr>
          <p:cNvSpPr txBox="1"/>
          <p:nvPr/>
        </p:nvSpPr>
        <p:spPr>
          <a:xfrm>
            <a:off x="406374" y="987673"/>
            <a:ext cx="2781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CONTEÚDO DA EMBALAGEM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C537CE2-6314-450B-B613-FFE0CDD9BF8A}"/>
              </a:ext>
            </a:extLst>
          </p:cNvPr>
          <p:cNvSpPr/>
          <p:nvPr/>
        </p:nvSpPr>
        <p:spPr>
          <a:xfrm>
            <a:off x="461953" y="1255381"/>
            <a:ext cx="27813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A instalação devera ser feita principalmente por uma conexão entre arduíno, sensor de luminosidade, resistores, protoboard e a placa com um servo motor (exemplo)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6C4D759-97E6-4DE4-99CF-6894F089B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91" y="2245092"/>
            <a:ext cx="2479836" cy="1394167"/>
          </a:xfrm>
          <a:prstGeom prst="rect">
            <a:avLst/>
          </a:prstGeom>
        </p:spPr>
      </p:pic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2FBBAEB6-5708-4EB6-83AE-5B94D0858CF1}"/>
              </a:ext>
            </a:extLst>
          </p:cNvPr>
          <p:cNvCxnSpPr>
            <a:cxnSpLocks/>
          </p:cNvCxnSpPr>
          <p:nvPr/>
        </p:nvCxnSpPr>
        <p:spPr>
          <a:xfrm>
            <a:off x="3282162" y="972329"/>
            <a:ext cx="0" cy="53754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C11D8CC-669E-4D01-8C52-7C92F4C0803B}"/>
              </a:ext>
            </a:extLst>
          </p:cNvPr>
          <p:cNvSpPr txBox="1"/>
          <p:nvPr/>
        </p:nvSpPr>
        <p:spPr>
          <a:xfrm>
            <a:off x="1164856" y="3703214"/>
            <a:ext cx="1319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PASSO 1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74003BE-2223-4D3B-BFF8-E4B4154C7EC3}"/>
              </a:ext>
            </a:extLst>
          </p:cNvPr>
          <p:cNvSpPr/>
          <p:nvPr/>
        </p:nvSpPr>
        <p:spPr>
          <a:xfrm>
            <a:off x="317259" y="3959119"/>
            <a:ext cx="293301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O arduíno ficará conectado a protoboard por meio de jumpers onde o mesmo conectara os resistores e o sensor de luminosidade. Usando as mesmas saídas usadas no código 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86CE2A9C-8264-4FB5-BC6C-2CF80875D5F1}"/>
              </a:ext>
            </a:extLst>
          </p:cNvPr>
          <p:cNvCxnSpPr>
            <a:cxnSpLocks/>
          </p:cNvCxnSpPr>
          <p:nvPr/>
        </p:nvCxnSpPr>
        <p:spPr>
          <a:xfrm>
            <a:off x="6096000" y="966446"/>
            <a:ext cx="0" cy="53754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m 23">
            <a:extLst>
              <a:ext uri="{FF2B5EF4-FFF2-40B4-BE49-F238E27FC236}">
                <a16:creationId xmlns:a16="http://schemas.microsoft.com/office/drawing/2014/main" id="{9CC8496E-3BED-4510-B8D6-CAD6DAE0A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97" y="5014686"/>
            <a:ext cx="2481460" cy="1331051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DFFB5AB2-5C19-423D-8F33-D802A5DC6205}"/>
              </a:ext>
            </a:extLst>
          </p:cNvPr>
          <p:cNvSpPr/>
          <p:nvPr/>
        </p:nvSpPr>
        <p:spPr>
          <a:xfrm>
            <a:off x="3218391" y="1243373"/>
            <a:ext cx="27812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Usando um servo motor como exemplo, no exemplo abaixo, está ilustrado com botões para mudar o angulo do eixo, sendo facilmente substituído por sensores. A conexão também será feita por jumpers alimentado o motor na saída representado na parte de baixo da imagem e a informação na parte de cima da imagem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67F7B08-2D85-4791-8FC5-06D0BDDB0836}"/>
              </a:ext>
            </a:extLst>
          </p:cNvPr>
          <p:cNvSpPr txBox="1"/>
          <p:nvPr/>
        </p:nvSpPr>
        <p:spPr>
          <a:xfrm>
            <a:off x="3914707" y="971822"/>
            <a:ext cx="1319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PASSO 2</a:t>
            </a: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34918996-1DB2-4777-B872-59AC65E7C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319" y="3220292"/>
            <a:ext cx="2577461" cy="1273620"/>
          </a:xfrm>
          <a:prstGeom prst="rect">
            <a:avLst/>
          </a:prstGeom>
        </p:spPr>
      </p:pic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83D8CD00-421D-443D-9D35-0F8B8197512A}"/>
              </a:ext>
            </a:extLst>
          </p:cNvPr>
          <p:cNvCxnSpPr>
            <a:cxnSpLocks/>
          </p:cNvCxnSpPr>
          <p:nvPr/>
        </p:nvCxnSpPr>
        <p:spPr>
          <a:xfrm>
            <a:off x="9089894" y="966446"/>
            <a:ext cx="0" cy="53754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BBB430E9-FE28-44AB-B8A9-308794D53F1F}"/>
              </a:ext>
            </a:extLst>
          </p:cNvPr>
          <p:cNvSpPr/>
          <p:nvPr/>
        </p:nvSpPr>
        <p:spPr>
          <a:xfrm>
            <a:off x="6213959" y="978382"/>
            <a:ext cx="271678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No exemplo abaixo, está ilustrado a movimentação da mesma placa solar em diferentes horários do dia acompanhando o sensor significativo, começando sempre no ponto A (lado do nascer do sol) e indo sempre para o ponto B (lado do pôr do sol).</a:t>
            </a: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6389606F-1D1D-4700-99EA-D81230CD2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0887" y="2671854"/>
            <a:ext cx="2575006" cy="1287265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8FA4A0B6-217F-4AC8-BD71-F9BDF19C58F9}"/>
              </a:ext>
            </a:extLst>
          </p:cNvPr>
          <p:cNvSpPr txBox="1"/>
          <p:nvPr/>
        </p:nvSpPr>
        <p:spPr>
          <a:xfrm>
            <a:off x="3939346" y="4531839"/>
            <a:ext cx="1319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PASSO 3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CDBF619-86DF-445C-B811-EB53551B8585}"/>
              </a:ext>
            </a:extLst>
          </p:cNvPr>
          <p:cNvSpPr/>
          <p:nvPr/>
        </p:nvSpPr>
        <p:spPr>
          <a:xfrm>
            <a:off x="6313088" y="4330981"/>
            <a:ext cx="2501223" cy="1597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No exemplo ao lado está listado a visão lateral e frontal da placa solar, onde a movimentação será dependente de um motor acoplado a um apoio de sustentação, dando sentido a uma rotação média de um angulo de 90°.</a:t>
            </a:r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36066ACF-BFA1-43DA-A6C2-10F57C3C8A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4972" y="1125710"/>
            <a:ext cx="2439566" cy="1515422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D3C487F8-B95B-47CC-B658-0014765ADB48}"/>
              </a:ext>
            </a:extLst>
          </p:cNvPr>
          <p:cNvSpPr/>
          <p:nvPr/>
        </p:nvSpPr>
        <p:spPr>
          <a:xfrm>
            <a:off x="9036974" y="2830258"/>
            <a:ext cx="2813837" cy="1066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000"/>
              </a:spcAft>
            </a:pPr>
            <a:r>
              <a:rPr lang="pt-PT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Um modelo real exemplificado de como ficara o produto final esta representado na figura abaixo, com sensores dos dois lados a mostra e a placa com eixo giratório.</a:t>
            </a:r>
            <a:endParaRPr lang="pt-BR" sz="12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304997CE-8EA8-4D4C-8777-87B0662C763D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933" y="3921935"/>
            <a:ext cx="2299009" cy="1388871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96D03B19-B140-4C27-9EA5-F63DDBB12375}"/>
              </a:ext>
            </a:extLst>
          </p:cNvPr>
          <p:cNvSpPr/>
          <p:nvPr/>
        </p:nvSpPr>
        <p:spPr>
          <a:xfrm>
            <a:off x="3337247" y="4839616"/>
            <a:ext cx="272098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A placa solar se movimentara de acordo com o que chamamos de sensor significativo, que nada mais é que o sensor que receberá mais luminosidade, dessa forma a placa ira se redirecionar para o lado com mais luminosidade. 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8F79F4D2-12D2-4275-90A7-9D2F3C199781}"/>
              </a:ext>
            </a:extLst>
          </p:cNvPr>
          <p:cNvSpPr txBox="1"/>
          <p:nvPr/>
        </p:nvSpPr>
        <p:spPr>
          <a:xfrm>
            <a:off x="6869798" y="4010991"/>
            <a:ext cx="1319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PASSO 4</a:t>
            </a:r>
          </a:p>
        </p:txBody>
      </p:sp>
    </p:spTree>
    <p:extLst>
      <p:ext uri="{BB962C8B-B14F-4D97-AF65-F5344CB8AC3E}">
        <p14:creationId xmlns:p14="http://schemas.microsoft.com/office/powerpoint/2010/main" val="2371967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-17408" y="-2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A7A4949B-4871-48FA-ACA9-1E46EA45C4E2}"/>
              </a:ext>
            </a:extLst>
          </p:cNvPr>
          <p:cNvGrpSpPr/>
          <p:nvPr/>
        </p:nvGrpSpPr>
        <p:grpSpPr>
          <a:xfrm>
            <a:off x="2526404" y="185405"/>
            <a:ext cx="6013698" cy="6545570"/>
            <a:chOff x="873222" y="185953"/>
            <a:chExt cx="5759856" cy="6545570"/>
          </a:xfrm>
        </p:grpSpPr>
        <p:sp>
          <p:nvSpPr>
            <p:cNvPr id="11" name="Fluxograma: Processo Predefinido 10">
              <a:extLst>
                <a:ext uri="{FF2B5EF4-FFF2-40B4-BE49-F238E27FC236}">
                  <a16:creationId xmlns:a16="http://schemas.microsoft.com/office/drawing/2014/main" id="{8A14ADA5-901B-4199-A18F-29BBEDF2AF3A}"/>
                </a:ext>
              </a:extLst>
            </p:cNvPr>
            <p:cNvSpPr/>
            <p:nvPr/>
          </p:nvSpPr>
          <p:spPr>
            <a:xfrm>
              <a:off x="3401631" y="5573355"/>
              <a:ext cx="914400" cy="612648"/>
            </a:xfrm>
            <a:prstGeom prst="flowChartPredefinedProcess">
              <a:avLst/>
            </a:prstGeom>
            <a:solidFill>
              <a:srgbClr val="C7CFD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6CCFA8B3-8C07-4F76-8755-25006865E6FD}"/>
                </a:ext>
              </a:extLst>
            </p:cNvPr>
            <p:cNvGrpSpPr/>
            <p:nvPr/>
          </p:nvGrpSpPr>
          <p:grpSpPr>
            <a:xfrm>
              <a:off x="873222" y="185953"/>
              <a:ext cx="5759856" cy="6545570"/>
              <a:chOff x="1070170" y="371907"/>
              <a:chExt cx="5759856" cy="6545570"/>
            </a:xfrm>
          </p:grpSpPr>
          <p:grpSp>
            <p:nvGrpSpPr>
              <p:cNvPr id="18" name="Agrupar 17">
                <a:extLst>
                  <a:ext uri="{FF2B5EF4-FFF2-40B4-BE49-F238E27FC236}">
                    <a16:creationId xmlns:a16="http://schemas.microsoft.com/office/drawing/2014/main" id="{AEFD53FC-7927-4886-B07C-27F07B30BD8A}"/>
                  </a:ext>
                </a:extLst>
              </p:cNvPr>
              <p:cNvGrpSpPr/>
              <p:nvPr/>
            </p:nvGrpSpPr>
            <p:grpSpPr>
              <a:xfrm>
                <a:off x="1070170" y="371907"/>
                <a:ext cx="5759856" cy="6545570"/>
                <a:chOff x="974239" y="966993"/>
                <a:chExt cx="5759856" cy="6545570"/>
              </a:xfrm>
            </p:grpSpPr>
            <p:grpSp>
              <p:nvGrpSpPr>
                <p:cNvPr id="23" name="Agrupar 22">
                  <a:extLst>
                    <a:ext uri="{FF2B5EF4-FFF2-40B4-BE49-F238E27FC236}">
                      <a16:creationId xmlns:a16="http://schemas.microsoft.com/office/drawing/2014/main" id="{AD81F381-4521-499A-B3F0-21C2DBCE6714}"/>
                    </a:ext>
                  </a:extLst>
                </p:cNvPr>
                <p:cNvGrpSpPr/>
                <p:nvPr/>
              </p:nvGrpSpPr>
              <p:grpSpPr>
                <a:xfrm>
                  <a:off x="974239" y="966993"/>
                  <a:ext cx="5759855" cy="6545570"/>
                  <a:chOff x="517039" y="624093"/>
                  <a:chExt cx="5759855" cy="6545570"/>
                </a:xfrm>
              </p:grpSpPr>
              <p:sp>
                <p:nvSpPr>
                  <p:cNvPr id="40" name="Retângulo 39">
                    <a:extLst>
                      <a:ext uri="{FF2B5EF4-FFF2-40B4-BE49-F238E27FC236}">
                        <a16:creationId xmlns:a16="http://schemas.microsoft.com/office/drawing/2014/main" id="{1D82DC42-DA73-437C-8C86-1C9029DFA4DF}"/>
                      </a:ext>
                    </a:extLst>
                  </p:cNvPr>
                  <p:cNvSpPr/>
                  <p:nvPr/>
                </p:nvSpPr>
                <p:spPr>
                  <a:xfrm>
                    <a:off x="548721" y="624093"/>
                    <a:ext cx="5723602" cy="278296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1" name="Retângulo 40">
                    <a:extLst>
                      <a:ext uri="{FF2B5EF4-FFF2-40B4-BE49-F238E27FC236}">
                        <a16:creationId xmlns:a16="http://schemas.microsoft.com/office/drawing/2014/main" id="{AF002694-F149-4806-835F-5236A3AC474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93596" y="1544705"/>
                    <a:ext cx="1550299" cy="265667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2" name="Retângulo 41">
                    <a:extLst>
                      <a:ext uri="{FF2B5EF4-FFF2-40B4-BE49-F238E27FC236}">
                        <a16:creationId xmlns:a16="http://schemas.microsoft.com/office/drawing/2014/main" id="{95CA02A4-6ECD-4BFD-8968-B45C3F564DEA}"/>
                      </a:ext>
                    </a:extLst>
                  </p:cNvPr>
                  <p:cNvSpPr/>
                  <p:nvPr/>
                </p:nvSpPr>
                <p:spPr>
                  <a:xfrm>
                    <a:off x="548720" y="624093"/>
                    <a:ext cx="5728174" cy="1828595"/>
                  </a:xfrm>
                  <a:prstGeom prst="rect">
                    <a:avLst/>
                  </a:prstGeom>
                  <a:noFill/>
                  <a:ln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cxnSp>
                <p:nvCxnSpPr>
                  <p:cNvPr id="43" name="Conector reto 42">
                    <a:extLst>
                      <a:ext uri="{FF2B5EF4-FFF2-40B4-BE49-F238E27FC236}">
                        <a16:creationId xmlns:a16="http://schemas.microsoft.com/office/drawing/2014/main" id="{C8E6FE37-6CD2-4359-9F17-52BBF69A53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8720" y="902389"/>
                    <a:ext cx="5723603" cy="0"/>
                  </a:xfrm>
                  <a:prstGeom prst="line">
                    <a:avLst/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Conector reto 43">
                    <a:extLst>
                      <a:ext uri="{FF2B5EF4-FFF2-40B4-BE49-F238E27FC236}">
                        <a16:creationId xmlns:a16="http://schemas.microsoft.com/office/drawing/2014/main" id="{3853CC8E-A550-444B-B8B5-B6A992E91379}"/>
                      </a:ext>
                    </a:extLst>
                  </p:cNvPr>
                  <p:cNvCxnSpPr/>
                  <p:nvPr/>
                </p:nvCxnSpPr>
                <p:spPr>
                  <a:xfrm>
                    <a:off x="814387" y="902389"/>
                    <a:ext cx="0" cy="1550299"/>
                  </a:xfrm>
                  <a:prstGeom prst="line">
                    <a:avLst/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5" name="Elipse 44">
                    <a:extLst>
                      <a:ext uri="{FF2B5EF4-FFF2-40B4-BE49-F238E27FC236}">
                        <a16:creationId xmlns:a16="http://schemas.microsoft.com/office/drawing/2014/main" id="{B0D85DE8-BD98-459C-BBB6-26AC97F0EFA3}"/>
                      </a:ext>
                    </a:extLst>
                  </p:cNvPr>
                  <p:cNvSpPr/>
                  <p:nvPr/>
                </p:nvSpPr>
                <p:spPr>
                  <a:xfrm>
                    <a:off x="919164" y="1528762"/>
                    <a:ext cx="328601" cy="328601"/>
                  </a:xfrm>
                  <a:prstGeom prst="ellipse">
                    <a:avLst/>
                  </a:prstGeom>
                  <a:solidFill>
                    <a:srgbClr val="D9D9D9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6" name="Retângulo: Cantos Arredondados 45">
                    <a:extLst>
                      <a:ext uri="{FF2B5EF4-FFF2-40B4-BE49-F238E27FC236}">
                        <a16:creationId xmlns:a16="http://schemas.microsoft.com/office/drawing/2014/main" id="{A45F9BEC-9FBE-44AB-AFC4-66DAA2B8DD98}"/>
                      </a:ext>
                    </a:extLst>
                  </p:cNvPr>
                  <p:cNvSpPr/>
                  <p:nvPr/>
                </p:nvSpPr>
                <p:spPr>
                  <a:xfrm>
                    <a:off x="1919923" y="1529743"/>
                    <a:ext cx="914382" cy="328591"/>
                  </a:xfrm>
                  <a:prstGeom prst="roundRect">
                    <a:avLst/>
                  </a:prstGeom>
                  <a:solidFill>
                    <a:srgbClr val="C7CFD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8" name="Retângulo: Cantos Arredondados 47">
                    <a:extLst>
                      <a:ext uri="{FF2B5EF4-FFF2-40B4-BE49-F238E27FC236}">
                        <a16:creationId xmlns:a16="http://schemas.microsoft.com/office/drawing/2014/main" id="{70C662CC-1157-4266-83CF-925F95B41AAA}"/>
                      </a:ext>
                    </a:extLst>
                  </p:cNvPr>
                  <p:cNvSpPr/>
                  <p:nvPr/>
                </p:nvSpPr>
                <p:spPr>
                  <a:xfrm>
                    <a:off x="3371426" y="1529176"/>
                    <a:ext cx="914382" cy="328591"/>
                  </a:xfrm>
                  <a:prstGeom prst="roundRect">
                    <a:avLst/>
                  </a:prstGeom>
                  <a:solidFill>
                    <a:srgbClr val="C7CFD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9" name="Elipse 48">
                    <a:extLst>
                      <a:ext uri="{FF2B5EF4-FFF2-40B4-BE49-F238E27FC236}">
                        <a16:creationId xmlns:a16="http://schemas.microsoft.com/office/drawing/2014/main" id="{0DC709F9-0026-466D-921E-53E310660D74}"/>
                      </a:ext>
                    </a:extLst>
                  </p:cNvPr>
                  <p:cNvSpPr/>
                  <p:nvPr/>
                </p:nvSpPr>
                <p:spPr>
                  <a:xfrm>
                    <a:off x="5766798" y="1878904"/>
                    <a:ext cx="328601" cy="328601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50" name="Elipse 49">
                    <a:extLst>
                      <a:ext uri="{FF2B5EF4-FFF2-40B4-BE49-F238E27FC236}">
                        <a16:creationId xmlns:a16="http://schemas.microsoft.com/office/drawing/2014/main" id="{905D3005-E889-4344-9346-1F6FE1AB066F}"/>
                      </a:ext>
                    </a:extLst>
                  </p:cNvPr>
                  <p:cNvSpPr/>
                  <p:nvPr/>
                </p:nvSpPr>
                <p:spPr>
                  <a:xfrm>
                    <a:off x="5717535" y="1822952"/>
                    <a:ext cx="420339" cy="440506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cxnSp>
                <p:nvCxnSpPr>
                  <p:cNvPr id="51" name="Conector: Angulado 50">
                    <a:extLst>
                      <a:ext uri="{FF2B5EF4-FFF2-40B4-BE49-F238E27FC236}">
                        <a16:creationId xmlns:a16="http://schemas.microsoft.com/office/drawing/2014/main" id="{DA71C605-626C-4478-93CE-8FDE154C0EEB}"/>
                      </a:ext>
                    </a:extLst>
                  </p:cNvPr>
                  <p:cNvCxnSpPr>
                    <a:cxnSpLocks/>
                    <a:stCxn id="45" idx="6"/>
                    <a:endCxn id="46" idx="1"/>
                  </p:cNvCxnSpPr>
                  <p:nvPr/>
                </p:nvCxnSpPr>
                <p:spPr>
                  <a:xfrm>
                    <a:off x="1247765" y="1693063"/>
                    <a:ext cx="672157" cy="976"/>
                  </a:xfrm>
                  <a:prstGeom prst="bentConnector3">
                    <a:avLst>
                      <a:gd name="adj1" fmla="val 50000"/>
                    </a:avLst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5" name="CaixaDeTexto 54">
                    <a:extLst>
                      <a:ext uri="{FF2B5EF4-FFF2-40B4-BE49-F238E27FC236}">
                        <a16:creationId xmlns:a16="http://schemas.microsoft.com/office/drawing/2014/main" id="{11DA873B-F827-4C21-A0FB-67AF905B95CD}"/>
                      </a:ext>
                    </a:extLst>
                  </p:cNvPr>
                  <p:cNvSpPr txBox="1"/>
                  <p:nvPr/>
                </p:nvSpPr>
                <p:spPr>
                  <a:xfrm>
                    <a:off x="1989745" y="1546537"/>
                    <a:ext cx="74291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7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RELATA UM ERRO</a:t>
                    </a:r>
                  </a:p>
                </p:txBody>
              </p:sp>
              <p:sp>
                <p:nvSpPr>
                  <p:cNvPr id="56" name="CaixaDeTexto 55">
                    <a:extLst>
                      <a:ext uri="{FF2B5EF4-FFF2-40B4-BE49-F238E27FC236}">
                        <a16:creationId xmlns:a16="http://schemas.microsoft.com/office/drawing/2014/main" id="{6187FFC6-0A26-4114-AB72-A1350F1EB865}"/>
                      </a:ext>
                    </a:extLst>
                  </p:cNvPr>
                  <p:cNvSpPr txBox="1"/>
                  <p:nvPr/>
                </p:nvSpPr>
                <p:spPr>
                  <a:xfrm>
                    <a:off x="2524083" y="1111930"/>
                    <a:ext cx="742911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pt-BR" sz="600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7" name="CaixaDeTexto 56">
                    <a:extLst>
                      <a:ext uri="{FF2B5EF4-FFF2-40B4-BE49-F238E27FC236}">
                        <a16:creationId xmlns:a16="http://schemas.microsoft.com/office/drawing/2014/main" id="{62299D86-3483-4318-8251-81C2A9E947A5}"/>
                      </a:ext>
                    </a:extLst>
                  </p:cNvPr>
                  <p:cNvSpPr txBox="1"/>
                  <p:nvPr/>
                </p:nvSpPr>
                <p:spPr>
                  <a:xfrm>
                    <a:off x="3348799" y="1547718"/>
                    <a:ext cx="959637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7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FAÇA CONTATO COM A CENTRAL</a:t>
                    </a:r>
                  </a:p>
                </p:txBody>
              </p:sp>
              <p:sp>
                <p:nvSpPr>
                  <p:cNvPr id="60" name="CaixaDeTexto 59">
                    <a:extLst>
                      <a:ext uri="{FF2B5EF4-FFF2-40B4-BE49-F238E27FC236}">
                        <a16:creationId xmlns:a16="http://schemas.microsoft.com/office/drawing/2014/main" id="{751963FB-8248-4FAD-A0EC-0E29029C4DC0}"/>
                      </a:ext>
                    </a:extLst>
                  </p:cNvPr>
                  <p:cNvSpPr txBox="1"/>
                  <p:nvPr/>
                </p:nvSpPr>
                <p:spPr>
                  <a:xfrm>
                    <a:off x="2302350" y="636964"/>
                    <a:ext cx="2285357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11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FLUXOGRAMA DE INCIDENTE</a:t>
                    </a:r>
                  </a:p>
                </p:txBody>
              </p:sp>
              <p:sp>
                <p:nvSpPr>
                  <p:cNvPr id="61" name="CaixaDeTexto 60">
                    <a:extLst>
                      <a:ext uri="{FF2B5EF4-FFF2-40B4-BE49-F238E27FC236}">
                        <a16:creationId xmlns:a16="http://schemas.microsoft.com/office/drawing/2014/main" id="{668119DF-8B8D-4C7F-81D2-7DEE2EC117F9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249760" y="1509993"/>
                    <a:ext cx="874178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9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USUÁRIO</a:t>
                    </a:r>
                  </a:p>
                </p:txBody>
              </p:sp>
              <p:sp>
                <p:nvSpPr>
                  <p:cNvPr id="62" name="Retângulo 61">
                    <a:extLst>
                      <a:ext uri="{FF2B5EF4-FFF2-40B4-BE49-F238E27FC236}">
                        <a16:creationId xmlns:a16="http://schemas.microsoft.com/office/drawing/2014/main" id="{DA918E15-7EEA-47CD-82A3-A1D63B588BB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87628" y="3094996"/>
                    <a:ext cx="1550299" cy="265667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cxnSp>
                <p:nvCxnSpPr>
                  <p:cNvPr id="63" name="Conector reto 62">
                    <a:extLst>
                      <a:ext uri="{FF2B5EF4-FFF2-40B4-BE49-F238E27FC236}">
                        <a16:creationId xmlns:a16="http://schemas.microsoft.com/office/drawing/2014/main" id="{340831C4-B916-4ADE-B517-C59EA3D5BC2E}"/>
                      </a:ext>
                    </a:extLst>
                  </p:cNvPr>
                  <p:cNvCxnSpPr/>
                  <p:nvPr/>
                </p:nvCxnSpPr>
                <p:spPr>
                  <a:xfrm>
                    <a:off x="814387" y="2452680"/>
                    <a:ext cx="0" cy="1550299"/>
                  </a:xfrm>
                  <a:prstGeom prst="line">
                    <a:avLst/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Fluxograma: Decisão 63">
                    <a:extLst>
                      <a:ext uri="{FF2B5EF4-FFF2-40B4-BE49-F238E27FC236}">
                        <a16:creationId xmlns:a16="http://schemas.microsoft.com/office/drawing/2014/main" id="{39DB35EE-E802-44AF-8A9A-A81C6BFFADB3}"/>
                      </a:ext>
                    </a:extLst>
                  </p:cNvPr>
                  <p:cNvSpPr/>
                  <p:nvPr/>
                </p:nvSpPr>
                <p:spPr>
                  <a:xfrm>
                    <a:off x="1822421" y="3042574"/>
                    <a:ext cx="1146961" cy="626056"/>
                  </a:xfrm>
                  <a:prstGeom prst="flowChartDecision">
                    <a:avLst/>
                  </a:prstGeom>
                  <a:solidFill>
                    <a:srgbClr val="C7CFD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67" name="CaixaDeTexto 66">
                    <a:extLst>
                      <a:ext uri="{FF2B5EF4-FFF2-40B4-BE49-F238E27FC236}">
                        <a16:creationId xmlns:a16="http://schemas.microsoft.com/office/drawing/2014/main" id="{2D04EEE1-8612-4FE1-BC41-700206F36E4F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-177360" y="3120110"/>
                    <a:ext cx="171652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8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CENTRAL DE SERVIÇOS DE TI</a:t>
                    </a:r>
                  </a:p>
                </p:txBody>
              </p:sp>
              <p:sp>
                <p:nvSpPr>
                  <p:cNvPr id="69" name="Retângulo 68">
                    <a:extLst>
                      <a:ext uri="{FF2B5EF4-FFF2-40B4-BE49-F238E27FC236}">
                        <a16:creationId xmlns:a16="http://schemas.microsoft.com/office/drawing/2014/main" id="{E3C3D45A-3745-46F1-9142-7119A83AA6D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87629" y="4654359"/>
                    <a:ext cx="1550299" cy="265667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cxnSp>
                <p:nvCxnSpPr>
                  <p:cNvPr id="70" name="Conector reto 69">
                    <a:extLst>
                      <a:ext uri="{FF2B5EF4-FFF2-40B4-BE49-F238E27FC236}">
                        <a16:creationId xmlns:a16="http://schemas.microsoft.com/office/drawing/2014/main" id="{6FD414AD-58D2-4256-9204-48AE7D277B8D}"/>
                      </a:ext>
                    </a:extLst>
                  </p:cNvPr>
                  <p:cNvCxnSpPr/>
                  <p:nvPr/>
                </p:nvCxnSpPr>
                <p:spPr>
                  <a:xfrm>
                    <a:off x="814387" y="4012043"/>
                    <a:ext cx="0" cy="1550299"/>
                  </a:xfrm>
                  <a:prstGeom prst="line">
                    <a:avLst/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1" name="Retângulo: Cantos Arredondados 70">
                    <a:extLst>
                      <a:ext uri="{FF2B5EF4-FFF2-40B4-BE49-F238E27FC236}">
                        <a16:creationId xmlns:a16="http://schemas.microsoft.com/office/drawing/2014/main" id="{07915CD0-D5EF-427E-A96E-4463457B9878}"/>
                      </a:ext>
                    </a:extLst>
                  </p:cNvPr>
                  <p:cNvSpPr/>
                  <p:nvPr/>
                </p:nvSpPr>
                <p:spPr>
                  <a:xfrm>
                    <a:off x="1181103" y="4245038"/>
                    <a:ext cx="914382" cy="328591"/>
                  </a:xfrm>
                  <a:prstGeom prst="roundRect">
                    <a:avLst/>
                  </a:prstGeom>
                  <a:solidFill>
                    <a:srgbClr val="C7CFD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7" name="CaixaDeTexto 76">
                    <a:extLst>
                      <a:ext uri="{FF2B5EF4-FFF2-40B4-BE49-F238E27FC236}">
                        <a16:creationId xmlns:a16="http://schemas.microsoft.com/office/drawing/2014/main" id="{605ABFAC-B1FE-4CF0-BBBC-FC082BD37AD2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-171947" y="4608846"/>
                    <a:ext cx="171652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8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SUPORTE DE APLICAÇÃO NÍVEL 2</a:t>
                    </a:r>
                  </a:p>
                </p:txBody>
              </p:sp>
              <p:sp>
                <p:nvSpPr>
                  <p:cNvPr id="78" name="Retângulo 77">
                    <a:extLst>
                      <a:ext uri="{FF2B5EF4-FFF2-40B4-BE49-F238E27FC236}">
                        <a16:creationId xmlns:a16="http://schemas.microsoft.com/office/drawing/2014/main" id="{570A6744-1ECF-4C14-A407-BA02F2EDADE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87630" y="6212123"/>
                    <a:ext cx="1550299" cy="265667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80" name="CaixaDeTexto 79">
                    <a:extLst>
                      <a:ext uri="{FF2B5EF4-FFF2-40B4-BE49-F238E27FC236}">
                        <a16:creationId xmlns:a16="http://schemas.microsoft.com/office/drawing/2014/main" id="{4FC1BFD9-CE50-46D9-A49D-334DE047CCD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-170743" y="6142124"/>
                    <a:ext cx="171652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8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SUPORTE DE APLICAÇÃO NÍVEL 3</a:t>
                    </a:r>
                  </a:p>
                </p:txBody>
              </p:sp>
              <p:sp>
                <p:nvSpPr>
                  <p:cNvPr id="84" name="Retângulo: Cantos Arredondados 83">
                    <a:extLst>
                      <a:ext uri="{FF2B5EF4-FFF2-40B4-BE49-F238E27FC236}">
                        <a16:creationId xmlns:a16="http://schemas.microsoft.com/office/drawing/2014/main" id="{189242D7-F745-4181-A68E-6A33DEDE1FBC}"/>
                      </a:ext>
                    </a:extLst>
                  </p:cNvPr>
                  <p:cNvSpPr/>
                  <p:nvPr/>
                </p:nvSpPr>
                <p:spPr>
                  <a:xfrm>
                    <a:off x="1181162" y="6155545"/>
                    <a:ext cx="985737" cy="328591"/>
                  </a:xfrm>
                  <a:prstGeom prst="roundRect">
                    <a:avLst/>
                  </a:prstGeom>
                  <a:solidFill>
                    <a:srgbClr val="C7CFD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86" name="CaixaDeTexto 85">
                    <a:extLst>
                      <a:ext uri="{FF2B5EF4-FFF2-40B4-BE49-F238E27FC236}">
                        <a16:creationId xmlns:a16="http://schemas.microsoft.com/office/drawing/2014/main" id="{0429ACA1-75C2-4C27-85C0-AF27E330D5D9}"/>
                      </a:ext>
                    </a:extLst>
                  </p:cNvPr>
                  <p:cNvSpPr txBox="1"/>
                  <p:nvPr/>
                </p:nvSpPr>
                <p:spPr>
                  <a:xfrm>
                    <a:off x="4076789" y="5209977"/>
                    <a:ext cx="418039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7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NÃO</a:t>
                    </a:r>
                  </a:p>
                </p:txBody>
              </p:sp>
              <p:sp>
                <p:nvSpPr>
                  <p:cNvPr id="90" name="CaixaDeTexto 89">
                    <a:extLst>
                      <a:ext uri="{FF2B5EF4-FFF2-40B4-BE49-F238E27FC236}">
                        <a16:creationId xmlns:a16="http://schemas.microsoft.com/office/drawing/2014/main" id="{38E99E7C-110B-430E-A619-9A29E60675CE}"/>
                      </a:ext>
                    </a:extLst>
                  </p:cNvPr>
                  <p:cNvSpPr txBox="1"/>
                  <p:nvPr/>
                </p:nvSpPr>
                <p:spPr>
                  <a:xfrm>
                    <a:off x="1533972" y="3176414"/>
                    <a:ext cx="400520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7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SIM</a:t>
                    </a:r>
                  </a:p>
                </p:txBody>
              </p:sp>
              <p:sp>
                <p:nvSpPr>
                  <p:cNvPr id="150" name="Fluxograma: Decisão 149">
                    <a:extLst>
                      <a:ext uri="{FF2B5EF4-FFF2-40B4-BE49-F238E27FC236}">
                        <a16:creationId xmlns:a16="http://schemas.microsoft.com/office/drawing/2014/main" id="{E31F2827-C74C-4119-85DC-B6599B1AC9E9}"/>
                      </a:ext>
                    </a:extLst>
                  </p:cNvPr>
                  <p:cNvSpPr/>
                  <p:nvPr/>
                </p:nvSpPr>
                <p:spPr>
                  <a:xfrm>
                    <a:off x="4290378" y="6085347"/>
                    <a:ext cx="688643" cy="454639"/>
                  </a:xfrm>
                  <a:prstGeom prst="flowChartDecision">
                    <a:avLst/>
                  </a:prstGeom>
                  <a:solidFill>
                    <a:srgbClr val="C7CFD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56" name="CaixaDeTexto 155">
                    <a:extLst>
                      <a:ext uri="{FF2B5EF4-FFF2-40B4-BE49-F238E27FC236}">
                        <a16:creationId xmlns:a16="http://schemas.microsoft.com/office/drawing/2014/main" id="{9DF715B7-8B6D-42DB-93F1-5B511193C295}"/>
                      </a:ext>
                    </a:extLst>
                  </p:cNvPr>
                  <p:cNvSpPr txBox="1"/>
                  <p:nvPr/>
                </p:nvSpPr>
                <p:spPr>
                  <a:xfrm>
                    <a:off x="4227795" y="6662776"/>
                    <a:ext cx="418039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7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NÃO</a:t>
                    </a:r>
                  </a:p>
                </p:txBody>
              </p:sp>
              <p:sp>
                <p:nvSpPr>
                  <p:cNvPr id="163" name="CaixaDeTexto 162">
                    <a:extLst>
                      <a:ext uri="{FF2B5EF4-FFF2-40B4-BE49-F238E27FC236}">
                        <a16:creationId xmlns:a16="http://schemas.microsoft.com/office/drawing/2014/main" id="{96663FFC-9174-4D12-802C-08726B46E8E0}"/>
                      </a:ext>
                    </a:extLst>
                  </p:cNvPr>
                  <p:cNvSpPr txBox="1"/>
                  <p:nvPr/>
                </p:nvSpPr>
                <p:spPr>
                  <a:xfrm>
                    <a:off x="4940447" y="6143464"/>
                    <a:ext cx="400520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7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SIM</a:t>
                    </a:r>
                  </a:p>
                </p:txBody>
              </p:sp>
              <p:sp>
                <p:nvSpPr>
                  <p:cNvPr id="210" name="CaixaDeTexto 209">
                    <a:extLst>
                      <a:ext uri="{FF2B5EF4-FFF2-40B4-BE49-F238E27FC236}">
                        <a16:creationId xmlns:a16="http://schemas.microsoft.com/office/drawing/2014/main" id="{7BF2D9B6-6CA1-4A86-86E3-61E05075E853}"/>
                      </a:ext>
                    </a:extLst>
                  </p:cNvPr>
                  <p:cNvSpPr txBox="1"/>
                  <p:nvPr/>
                </p:nvSpPr>
                <p:spPr>
                  <a:xfrm>
                    <a:off x="4735564" y="4224653"/>
                    <a:ext cx="400520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7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SIM</a:t>
                    </a:r>
                  </a:p>
                </p:txBody>
              </p:sp>
              <p:sp>
                <p:nvSpPr>
                  <p:cNvPr id="214" name="CaixaDeTexto 213">
                    <a:extLst>
                      <a:ext uri="{FF2B5EF4-FFF2-40B4-BE49-F238E27FC236}">
                        <a16:creationId xmlns:a16="http://schemas.microsoft.com/office/drawing/2014/main" id="{9AC41625-B28B-4ADA-8F46-2ED8ED1A34AE}"/>
                      </a:ext>
                    </a:extLst>
                  </p:cNvPr>
                  <p:cNvSpPr txBox="1"/>
                  <p:nvPr/>
                </p:nvSpPr>
                <p:spPr>
                  <a:xfrm>
                    <a:off x="2875682" y="3153761"/>
                    <a:ext cx="418039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7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NÃO</a:t>
                    </a:r>
                  </a:p>
                </p:txBody>
              </p:sp>
            </p:grpSp>
            <p:sp>
              <p:nvSpPr>
                <p:cNvPr id="24" name="Retângulo 23">
                  <a:extLst>
                    <a:ext uri="{FF2B5EF4-FFF2-40B4-BE49-F238E27FC236}">
                      <a16:creationId xmlns:a16="http://schemas.microsoft.com/office/drawing/2014/main" id="{86E0E2AB-8365-445E-A223-F0CC2BA4D9BF}"/>
                    </a:ext>
                  </a:extLst>
                </p:cNvPr>
                <p:cNvSpPr/>
                <p:nvPr/>
              </p:nvSpPr>
              <p:spPr>
                <a:xfrm>
                  <a:off x="1005918" y="2795584"/>
                  <a:ext cx="5728177" cy="155029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" name="CaixaDeTexto 25">
                  <a:extLst>
                    <a:ext uri="{FF2B5EF4-FFF2-40B4-BE49-F238E27FC236}">
                      <a16:creationId xmlns:a16="http://schemas.microsoft.com/office/drawing/2014/main" id="{E2A8E975-EBD1-473C-A052-4140A8F0154E}"/>
                    </a:ext>
                  </a:extLst>
                </p:cNvPr>
                <p:cNvSpPr txBox="1"/>
                <p:nvPr/>
              </p:nvSpPr>
              <p:spPr>
                <a:xfrm>
                  <a:off x="2318479" y="3539038"/>
                  <a:ext cx="105565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O INCIDENTE É RECORRENTE?</a:t>
                  </a:r>
                </a:p>
              </p:txBody>
            </p:sp>
            <p:sp>
              <p:nvSpPr>
                <p:cNvPr id="29" name="Fluxograma: Conector fora de Página 28">
                  <a:extLst>
                    <a:ext uri="{FF2B5EF4-FFF2-40B4-BE49-F238E27FC236}">
                      <a16:creationId xmlns:a16="http://schemas.microsoft.com/office/drawing/2014/main" id="{555BF678-9331-478F-8E0C-79A218F56719}"/>
                    </a:ext>
                  </a:extLst>
                </p:cNvPr>
                <p:cNvSpPr/>
                <p:nvPr/>
              </p:nvSpPr>
              <p:spPr>
                <a:xfrm>
                  <a:off x="1420943" y="3416228"/>
                  <a:ext cx="616722" cy="561310"/>
                </a:xfrm>
                <a:prstGeom prst="flowChartOffpageConnector">
                  <a:avLst/>
                </a:prstGeom>
                <a:solidFill>
                  <a:srgbClr val="C7CFD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" name="CaixaDeTexto 29">
                  <a:extLst>
                    <a:ext uri="{FF2B5EF4-FFF2-40B4-BE49-F238E27FC236}">
                      <a16:creationId xmlns:a16="http://schemas.microsoft.com/office/drawing/2014/main" id="{A258C86C-BB65-4B0C-8183-98391BC33EE6}"/>
                    </a:ext>
                  </a:extLst>
                </p:cNvPr>
                <p:cNvSpPr txBox="1"/>
                <p:nvPr/>
              </p:nvSpPr>
              <p:spPr>
                <a:xfrm>
                  <a:off x="1342006" y="3445422"/>
                  <a:ext cx="737691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ENTÃO ELE É UM PROBLEMA</a:t>
                  </a:r>
                </a:p>
              </p:txBody>
            </p:sp>
            <p:cxnSp>
              <p:nvCxnSpPr>
                <p:cNvPr id="31" name="Conector de Seta Reta 30">
                  <a:extLst>
                    <a:ext uri="{FF2B5EF4-FFF2-40B4-BE49-F238E27FC236}">
                      <a16:creationId xmlns:a16="http://schemas.microsoft.com/office/drawing/2014/main" id="{A40A4B37-F563-46D4-8ACA-9E156311EE2D}"/>
                    </a:ext>
                  </a:extLst>
                </p:cNvPr>
                <p:cNvCxnSpPr>
                  <a:cxnSpLocks/>
                  <a:stCxn id="64" idx="1"/>
                  <a:endCxn id="29" idx="3"/>
                </p:cNvCxnSpPr>
                <p:nvPr/>
              </p:nvCxnSpPr>
              <p:spPr>
                <a:xfrm flipH="1" flipV="1">
                  <a:off x="2037665" y="3696883"/>
                  <a:ext cx="241956" cy="161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etângulo 32">
                  <a:extLst>
                    <a:ext uri="{FF2B5EF4-FFF2-40B4-BE49-F238E27FC236}">
                      <a16:creationId xmlns:a16="http://schemas.microsoft.com/office/drawing/2014/main" id="{76EF2C83-FD02-4C39-B117-B4DFE86EEF2E}"/>
                    </a:ext>
                  </a:extLst>
                </p:cNvPr>
                <p:cNvSpPr/>
                <p:nvPr/>
              </p:nvSpPr>
              <p:spPr>
                <a:xfrm>
                  <a:off x="1005919" y="4354946"/>
                  <a:ext cx="5728173" cy="155029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4" name="CaixaDeTexto 33">
                  <a:extLst>
                    <a:ext uri="{FF2B5EF4-FFF2-40B4-BE49-F238E27FC236}">
                      <a16:creationId xmlns:a16="http://schemas.microsoft.com/office/drawing/2014/main" id="{5880DFD3-804F-4C69-BFFA-E973463E059F}"/>
                    </a:ext>
                  </a:extLst>
                </p:cNvPr>
                <p:cNvSpPr txBox="1"/>
                <p:nvPr/>
              </p:nvSpPr>
              <p:spPr>
                <a:xfrm>
                  <a:off x="1590670" y="4594360"/>
                  <a:ext cx="1033378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CATEGORIA DE INCIDENTES NÍVEL 2</a:t>
                  </a:r>
                </a:p>
              </p:txBody>
            </p:sp>
            <p:sp>
              <p:nvSpPr>
                <p:cNvPr id="37" name="Retângulo 36">
                  <a:extLst>
                    <a:ext uri="{FF2B5EF4-FFF2-40B4-BE49-F238E27FC236}">
                      <a16:creationId xmlns:a16="http://schemas.microsoft.com/office/drawing/2014/main" id="{CA631C9F-867B-4A93-A630-BEB40A6E051A}"/>
                    </a:ext>
                  </a:extLst>
                </p:cNvPr>
                <p:cNvSpPr/>
                <p:nvPr/>
              </p:nvSpPr>
              <p:spPr>
                <a:xfrm>
                  <a:off x="1005919" y="5902791"/>
                  <a:ext cx="5723604" cy="155029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38" name="CaixaDeTexto 37">
                  <a:extLst>
                    <a:ext uri="{FF2B5EF4-FFF2-40B4-BE49-F238E27FC236}">
                      <a16:creationId xmlns:a16="http://schemas.microsoft.com/office/drawing/2014/main" id="{69F31567-2402-4D15-BB86-FAFAEB8052FD}"/>
                    </a:ext>
                  </a:extLst>
                </p:cNvPr>
                <p:cNvSpPr txBox="1"/>
                <p:nvPr/>
              </p:nvSpPr>
              <p:spPr>
                <a:xfrm>
                  <a:off x="1574685" y="6520021"/>
                  <a:ext cx="112344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CATEGORIA DE INCIDENTES NÍVEL 3</a:t>
                  </a:r>
                </a:p>
              </p:txBody>
            </p:sp>
            <p:sp>
              <p:nvSpPr>
                <p:cNvPr id="39" name="CaixaDeTexto 38">
                  <a:extLst>
                    <a:ext uri="{FF2B5EF4-FFF2-40B4-BE49-F238E27FC236}">
                      <a16:creationId xmlns:a16="http://schemas.microsoft.com/office/drawing/2014/main" id="{A9F3BE1F-713D-4E87-ABA5-F0FC811F88CB}"/>
                    </a:ext>
                  </a:extLst>
                </p:cNvPr>
                <p:cNvSpPr txBox="1"/>
                <p:nvPr/>
              </p:nvSpPr>
              <p:spPr>
                <a:xfrm>
                  <a:off x="3533125" y="6527038"/>
                  <a:ext cx="82078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RESOLVE O INCIDENTE</a:t>
                  </a:r>
                </a:p>
              </p:txBody>
            </p:sp>
            <p:sp>
              <p:nvSpPr>
                <p:cNvPr id="151" name="CaixaDeTexto 150">
                  <a:extLst>
                    <a:ext uri="{FF2B5EF4-FFF2-40B4-BE49-F238E27FC236}">
                      <a16:creationId xmlns:a16="http://schemas.microsoft.com/office/drawing/2014/main" id="{1162D726-6C5A-4217-AEB4-34F9E5B6B446}"/>
                    </a:ext>
                  </a:extLst>
                </p:cNvPr>
                <p:cNvSpPr txBox="1"/>
                <p:nvPr/>
              </p:nvSpPr>
              <p:spPr>
                <a:xfrm>
                  <a:off x="4743008" y="6506684"/>
                  <a:ext cx="68388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6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ELE FOI RESOLVIDO?</a:t>
                  </a:r>
                </a:p>
              </p:txBody>
            </p:sp>
          </p:grpSp>
          <p:cxnSp>
            <p:nvCxnSpPr>
              <p:cNvPr id="20" name="Conector: Angulado 19">
                <a:extLst>
                  <a:ext uri="{FF2B5EF4-FFF2-40B4-BE49-F238E27FC236}">
                    <a16:creationId xmlns:a16="http://schemas.microsoft.com/office/drawing/2014/main" id="{384471E9-1B9B-4B0E-8018-07C7DDE902D2}"/>
                  </a:ext>
                </a:extLst>
              </p:cNvPr>
              <p:cNvCxnSpPr>
                <a:cxnSpLocks/>
                <a:stCxn id="71" idx="3"/>
                <a:endCxn id="175" idx="1"/>
              </p:cNvCxnSpPr>
              <p:nvPr/>
            </p:nvCxnSpPr>
            <p:spPr>
              <a:xfrm flipV="1">
                <a:off x="2648616" y="4156605"/>
                <a:ext cx="510047" cy="543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BE5C9F30-778C-4028-BBB3-87C754B964FA}"/>
                </a:ext>
              </a:extLst>
            </p:cNvPr>
            <p:cNvCxnSpPr>
              <a:cxnSpLocks/>
            </p:cNvCxnSpPr>
            <p:nvPr/>
          </p:nvCxnSpPr>
          <p:spPr>
            <a:xfrm>
              <a:off x="1174766" y="5121751"/>
              <a:ext cx="4570" cy="15577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E9D4964D-8FAB-4438-BE79-34A82E560EDC}"/>
                </a:ext>
              </a:extLst>
            </p:cNvPr>
            <p:cNvCxnSpPr>
              <a:cxnSpLocks/>
              <a:stCxn id="84" idx="3"/>
              <a:endCxn id="11" idx="1"/>
            </p:cNvCxnSpPr>
            <p:nvPr/>
          </p:nvCxnSpPr>
          <p:spPr>
            <a:xfrm flipV="1">
              <a:off x="2523082" y="5879679"/>
              <a:ext cx="878549" cy="202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2F17C7C-9DFE-45FA-83C3-1D84C00F78C5}"/>
              </a:ext>
            </a:extLst>
          </p:cNvPr>
          <p:cNvGrpSpPr/>
          <p:nvPr/>
        </p:nvGrpSpPr>
        <p:grpSpPr>
          <a:xfrm>
            <a:off x="5388619" y="2615781"/>
            <a:ext cx="954698" cy="612648"/>
            <a:chOff x="8835865" y="2409620"/>
            <a:chExt cx="954698" cy="612648"/>
          </a:xfrm>
        </p:grpSpPr>
        <p:sp>
          <p:nvSpPr>
            <p:cNvPr id="147" name="Fluxograma: Processo Predefinido 146">
              <a:extLst>
                <a:ext uri="{FF2B5EF4-FFF2-40B4-BE49-F238E27FC236}">
                  <a16:creationId xmlns:a16="http://schemas.microsoft.com/office/drawing/2014/main" id="{0B8AA508-CF41-4A52-9224-3068A7611E67}"/>
                </a:ext>
              </a:extLst>
            </p:cNvPr>
            <p:cNvSpPr/>
            <p:nvPr/>
          </p:nvSpPr>
          <p:spPr>
            <a:xfrm>
              <a:off x="8835865" y="2409620"/>
              <a:ext cx="954698" cy="612648"/>
            </a:xfrm>
            <a:prstGeom prst="flowChartPredefinedProcess">
              <a:avLst/>
            </a:prstGeom>
            <a:solidFill>
              <a:srgbClr val="C7CFD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D01E831C-DD27-4710-A1BF-DC5FE0E83901}"/>
                </a:ext>
              </a:extLst>
            </p:cNvPr>
            <p:cNvSpPr txBox="1"/>
            <p:nvPr/>
          </p:nvSpPr>
          <p:spPr>
            <a:xfrm>
              <a:off x="8929475" y="2492939"/>
              <a:ext cx="7775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RESOLVE O INCIDENTE</a:t>
              </a:r>
            </a:p>
          </p:txBody>
        </p:sp>
      </p:grpSp>
      <p:cxnSp>
        <p:nvCxnSpPr>
          <p:cNvPr id="153" name="Conector de Seta Reta 152">
            <a:extLst>
              <a:ext uri="{FF2B5EF4-FFF2-40B4-BE49-F238E27FC236}">
                <a16:creationId xmlns:a16="http://schemas.microsoft.com/office/drawing/2014/main" id="{7060BC4D-240F-4E2B-A5AB-63689140933D}"/>
              </a:ext>
            </a:extLst>
          </p:cNvPr>
          <p:cNvCxnSpPr>
            <a:cxnSpLocks/>
            <a:stCxn id="11" idx="3"/>
            <a:endCxn id="150" idx="1"/>
          </p:cNvCxnSpPr>
          <p:nvPr/>
        </p:nvCxnSpPr>
        <p:spPr>
          <a:xfrm flipV="1">
            <a:off x="6120940" y="5873979"/>
            <a:ext cx="345097" cy="51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ector: Angulado 154">
            <a:extLst>
              <a:ext uri="{FF2B5EF4-FFF2-40B4-BE49-F238E27FC236}">
                <a16:creationId xmlns:a16="http://schemas.microsoft.com/office/drawing/2014/main" id="{CD6E514F-E04C-4BA4-ADA3-E0B6EF439B76}"/>
              </a:ext>
            </a:extLst>
          </p:cNvPr>
          <p:cNvCxnSpPr>
            <a:cxnSpLocks/>
            <a:stCxn id="150" idx="2"/>
            <a:endCxn id="11" idx="2"/>
          </p:cNvCxnSpPr>
          <p:nvPr/>
        </p:nvCxnSpPr>
        <p:spPr>
          <a:xfrm rot="5400000">
            <a:off x="6192484" y="5552405"/>
            <a:ext cx="84157" cy="1181942"/>
          </a:xfrm>
          <a:prstGeom prst="bentConnector3">
            <a:avLst>
              <a:gd name="adj1" fmla="val 37163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ector: Angulado 157">
            <a:extLst>
              <a:ext uri="{FF2B5EF4-FFF2-40B4-BE49-F238E27FC236}">
                <a16:creationId xmlns:a16="http://schemas.microsoft.com/office/drawing/2014/main" id="{614A8D0F-D8F8-4813-9DA9-AD26F468D1A2}"/>
              </a:ext>
            </a:extLst>
          </p:cNvPr>
          <p:cNvCxnSpPr>
            <a:cxnSpLocks/>
            <a:stCxn id="150" idx="3"/>
          </p:cNvCxnSpPr>
          <p:nvPr/>
        </p:nvCxnSpPr>
        <p:spPr>
          <a:xfrm flipV="1">
            <a:off x="7185029" y="1237117"/>
            <a:ext cx="364070" cy="4636862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Fluxograma: Processo Predefinido 174">
            <a:extLst>
              <a:ext uri="{FF2B5EF4-FFF2-40B4-BE49-F238E27FC236}">
                <a16:creationId xmlns:a16="http://schemas.microsoft.com/office/drawing/2014/main" id="{67FDC8BA-FF23-43D2-9499-E7A71396EB01}"/>
              </a:ext>
            </a:extLst>
          </p:cNvPr>
          <p:cNvSpPr/>
          <p:nvPr/>
        </p:nvSpPr>
        <p:spPr>
          <a:xfrm>
            <a:off x="4706939" y="3663779"/>
            <a:ext cx="954698" cy="612648"/>
          </a:xfrm>
          <a:prstGeom prst="flowChartPredefinedProcess">
            <a:avLst/>
          </a:prstGeom>
          <a:solidFill>
            <a:srgbClr val="C7CF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03AA1CEE-6BBD-481E-BB25-BE44F8A0D893}"/>
              </a:ext>
            </a:extLst>
          </p:cNvPr>
          <p:cNvSpPr txBox="1"/>
          <p:nvPr/>
        </p:nvSpPr>
        <p:spPr>
          <a:xfrm>
            <a:off x="4803613" y="3761177"/>
            <a:ext cx="777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b="1" dirty="0">
                <a:latin typeface="Arial" panose="020B0604020202020204" pitchFamily="34" charset="0"/>
                <a:cs typeface="Arial" panose="020B0604020202020204" pitchFamily="34" charset="0"/>
              </a:rPr>
              <a:t>RESOLVE O INCIDENTE</a:t>
            </a:r>
          </a:p>
        </p:txBody>
      </p:sp>
      <p:sp>
        <p:nvSpPr>
          <p:cNvPr id="188" name="Fluxograma: Decisão 187">
            <a:extLst>
              <a:ext uri="{FF2B5EF4-FFF2-40B4-BE49-F238E27FC236}">
                <a16:creationId xmlns:a16="http://schemas.microsoft.com/office/drawing/2014/main" id="{8D26CEF2-5A1E-43CF-9710-C3F1CFE802BD}"/>
              </a:ext>
            </a:extLst>
          </p:cNvPr>
          <p:cNvSpPr/>
          <p:nvPr/>
        </p:nvSpPr>
        <p:spPr>
          <a:xfrm>
            <a:off x="6275526" y="3742783"/>
            <a:ext cx="718992" cy="454639"/>
          </a:xfrm>
          <a:prstGeom prst="flowChartDecision">
            <a:avLst/>
          </a:prstGeom>
          <a:solidFill>
            <a:srgbClr val="C7CF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9" name="CaixaDeTexto 188">
            <a:extLst>
              <a:ext uri="{FF2B5EF4-FFF2-40B4-BE49-F238E27FC236}">
                <a16:creationId xmlns:a16="http://schemas.microsoft.com/office/drawing/2014/main" id="{BC43EF87-B23A-4C91-8D98-EC8A1A25F513}"/>
              </a:ext>
            </a:extLst>
          </p:cNvPr>
          <p:cNvSpPr txBox="1"/>
          <p:nvPr/>
        </p:nvSpPr>
        <p:spPr>
          <a:xfrm>
            <a:off x="6285268" y="3809048"/>
            <a:ext cx="714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" b="1" dirty="0">
                <a:latin typeface="Arial" panose="020B0604020202020204" pitchFamily="34" charset="0"/>
                <a:cs typeface="Arial" panose="020B0604020202020204" pitchFamily="34" charset="0"/>
              </a:rPr>
              <a:t>ELE FOI RESOLVIDO?</a:t>
            </a:r>
          </a:p>
        </p:txBody>
      </p:sp>
      <p:cxnSp>
        <p:nvCxnSpPr>
          <p:cNvPr id="204" name="Conector de Seta Reta 203">
            <a:extLst>
              <a:ext uri="{FF2B5EF4-FFF2-40B4-BE49-F238E27FC236}">
                <a16:creationId xmlns:a16="http://schemas.microsoft.com/office/drawing/2014/main" id="{527D3709-EB35-4256-A0AB-BD8BB58B1ECD}"/>
              </a:ext>
            </a:extLst>
          </p:cNvPr>
          <p:cNvCxnSpPr>
            <a:stCxn id="175" idx="3"/>
            <a:endCxn id="188" idx="1"/>
          </p:cNvCxnSpPr>
          <p:nvPr/>
        </p:nvCxnSpPr>
        <p:spPr>
          <a:xfrm>
            <a:off x="5661637" y="3970103"/>
            <a:ext cx="61388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Conector: Angulado 206">
            <a:extLst>
              <a:ext uri="{FF2B5EF4-FFF2-40B4-BE49-F238E27FC236}">
                <a16:creationId xmlns:a16="http://schemas.microsoft.com/office/drawing/2014/main" id="{177D07F1-FB1D-42D9-A5CE-3E235DB227DF}"/>
              </a:ext>
            </a:extLst>
          </p:cNvPr>
          <p:cNvCxnSpPr>
            <a:cxnSpLocks/>
            <a:stCxn id="188" idx="2"/>
            <a:endCxn id="84" idx="0"/>
          </p:cNvCxnSpPr>
          <p:nvPr/>
        </p:nvCxnSpPr>
        <p:spPr>
          <a:xfrm rot="5400000">
            <a:off x="4424987" y="3506821"/>
            <a:ext cx="1519435" cy="2900637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ector: Angulado 208">
            <a:extLst>
              <a:ext uri="{FF2B5EF4-FFF2-40B4-BE49-F238E27FC236}">
                <a16:creationId xmlns:a16="http://schemas.microsoft.com/office/drawing/2014/main" id="{77437FD3-F278-42C3-A703-E22660442A74}"/>
              </a:ext>
            </a:extLst>
          </p:cNvPr>
          <p:cNvCxnSpPr>
            <a:cxnSpLocks/>
            <a:stCxn id="188" idx="3"/>
          </p:cNvCxnSpPr>
          <p:nvPr/>
        </p:nvCxnSpPr>
        <p:spPr>
          <a:xfrm flipV="1">
            <a:off x="6994518" y="1237118"/>
            <a:ext cx="214136" cy="273298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Conector de Seta Reta 215">
            <a:extLst>
              <a:ext uri="{FF2B5EF4-FFF2-40B4-BE49-F238E27FC236}">
                <a16:creationId xmlns:a16="http://schemas.microsoft.com/office/drawing/2014/main" id="{534E7166-2A16-4C18-B0F9-BA0BB0C50901}"/>
              </a:ext>
            </a:extLst>
          </p:cNvPr>
          <p:cNvCxnSpPr>
            <a:cxnSpLocks/>
            <a:stCxn id="64" idx="3"/>
            <a:endCxn id="147" idx="1"/>
          </p:cNvCxnSpPr>
          <p:nvPr/>
        </p:nvCxnSpPr>
        <p:spPr>
          <a:xfrm>
            <a:off x="5086824" y="2916914"/>
            <a:ext cx="301795" cy="51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Fluxograma: Decisão 217">
            <a:extLst>
              <a:ext uri="{FF2B5EF4-FFF2-40B4-BE49-F238E27FC236}">
                <a16:creationId xmlns:a16="http://schemas.microsoft.com/office/drawing/2014/main" id="{B84AFC96-7500-481D-85ED-0CEE28F5CB8F}"/>
              </a:ext>
            </a:extLst>
          </p:cNvPr>
          <p:cNvSpPr/>
          <p:nvPr/>
        </p:nvSpPr>
        <p:spPr>
          <a:xfrm>
            <a:off x="6477777" y="2689450"/>
            <a:ext cx="718992" cy="454639"/>
          </a:xfrm>
          <a:prstGeom prst="flowChartDecision">
            <a:avLst/>
          </a:prstGeom>
          <a:solidFill>
            <a:srgbClr val="C7CF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7" name="CaixaDeTexto 216">
            <a:extLst>
              <a:ext uri="{FF2B5EF4-FFF2-40B4-BE49-F238E27FC236}">
                <a16:creationId xmlns:a16="http://schemas.microsoft.com/office/drawing/2014/main" id="{1EFF1BA3-C1CE-4CC3-9177-75D52F4EA6FF}"/>
              </a:ext>
            </a:extLst>
          </p:cNvPr>
          <p:cNvSpPr txBox="1"/>
          <p:nvPr/>
        </p:nvSpPr>
        <p:spPr>
          <a:xfrm>
            <a:off x="6482696" y="2762476"/>
            <a:ext cx="714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" b="1" dirty="0">
                <a:latin typeface="Arial" panose="020B0604020202020204" pitchFamily="34" charset="0"/>
                <a:cs typeface="Arial" panose="020B0604020202020204" pitchFamily="34" charset="0"/>
              </a:rPr>
              <a:t>ELE FOI RESOLVIDO?</a:t>
            </a:r>
          </a:p>
        </p:txBody>
      </p:sp>
      <p:cxnSp>
        <p:nvCxnSpPr>
          <p:cNvPr id="220" name="Conector de Seta Reta 219">
            <a:extLst>
              <a:ext uri="{FF2B5EF4-FFF2-40B4-BE49-F238E27FC236}">
                <a16:creationId xmlns:a16="http://schemas.microsoft.com/office/drawing/2014/main" id="{4F92136D-9A9C-4109-8DE3-FC04A22A7E64}"/>
              </a:ext>
            </a:extLst>
          </p:cNvPr>
          <p:cNvCxnSpPr>
            <a:stCxn id="147" idx="3"/>
            <a:endCxn id="218" idx="1"/>
          </p:cNvCxnSpPr>
          <p:nvPr/>
        </p:nvCxnSpPr>
        <p:spPr>
          <a:xfrm flipV="1">
            <a:off x="6343317" y="2916770"/>
            <a:ext cx="134460" cy="53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ector: Angulado 222">
            <a:extLst>
              <a:ext uri="{FF2B5EF4-FFF2-40B4-BE49-F238E27FC236}">
                <a16:creationId xmlns:a16="http://schemas.microsoft.com/office/drawing/2014/main" id="{94A31169-331F-4199-9670-E61638474148}"/>
              </a:ext>
            </a:extLst>
          </p:cNvPr>
          <p:cNvCxnSpPr>
            <a:cxnSpLocks/>
            <a:stCxn id="218" idx="2"/>
            <a:endCxn id="34" idx="0"/>
          </p:cNvCxnSpPr>
          <p:nvPr/>
        </p:nvCxnSpPr>
        <p:spPr>
          <a:xfrm rot="5400000">
            <a:off x="4939027" y="1914525"/>
            <a:ext cx="668683" cy="3127811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304D2BC0-61F3-4AB9-88E2-8856D9FD9D05}"/>
              </a:ext>
            </a:extLst>
          </p:cNvPr>
          <p:cNvSpPr txBox="1"/>
          <p:nvPr/>
        </p:nvSpPr>
        <p:spPr>
          <a:xfrm>
            <a:off x="6509678" y="3286830"/>
            <a:ext cx="43646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b="1" dirty="0"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</a:p>
        </p:txBody>
      </p:sp>
      <p:cxnSp>
        <p:nvCxnSpPr>
          <p:cNvPr id="226" name="Conector: Angulado 225">
            <a:extLst>
              <a:ext uri="{FF2B5EF4-FFF2-40B4-BE49-F238E27FC236}">
                <a16:creationId xmlns:a16="http://schemas.microsoft.com/office/drawing/2014/main" id="{62191B62-97D1-445D-A054-47622E9A5636}"/>
              </a:ext>
            </a:extLst>
          </p:cNvPr>
          <p:cNvCxnSpPr>
            <a:cxnSpLocks/>
            <a:stCxn id="218" idx="0"/>
          </p:cNvCxnSpPr>
          <p:nvPr/>
        </p:nvCxnSpPr>
        <p:spPr>
          <a:xfrm rot="5400000" flipH="1" flipV="1">
            <a:off x="6201542" y="1872849"/>
            <a:ext cx="1452332" cy="18087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CaixaDeTexto 226">
            <a:extLst>
              <a:ext uri="{FF2B5EF4-FFF2-40B4-BE49-F238E27FC236}">
                <a16:creationId xmlns:a16="http://schemas.microsoft.com/office/drawing/2014/main" id="{EE9E09CD-4C33-4F51-8629-261CA0F62A1E}"/>
              </a:ext>
            </a:extLst>
          </p:cNvPr>
          <p:cNvSpPr txBox="1"/>
          <p:nvPr/>
        </p:nvSpPr>
        <p:spPr>
          <a:xfrm>
            <a:off x="6525137" y="2533828"/>
            <a:ext cx="41817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b="1" dirty="0">
                <a:latin typeface="Arial" panose="020B0604020202020204" pitchFamily="34" charset="0"/>
                <a:cs typeface="Arial" panose="020B0604020202020204" pitchFamily="34" charset="0"/>
              </a:rPr>
              <a:t>SIM</a:t>
            </a:r>
          </a:p>
        </p:txBody>
      </p:sp>
      <p:cxnSp>
        <p:nvCxnSpPr>
          <p:cNvPr id="237" name="Conector de Seta Reta 236">
            <a:extLst>
              <a:ext uri="{FF2B5EF4-FFF2-40B4-BE49-F238E27FC236}">
                <a16:creationId xmlns:a16="http://schemas.microsoft.com/office/drawing/2014/main" id="{B259DEDF-42D3-40AB-9F0B-C1D3EEA2D1B6}"/>
              </a:ext>
            </a:extLst>
          </p:cNvPr>
          <p:cNvCxnSpPr>
            <a:cxnSpLocks/>
            <a:stCxn id="46" idx="3"/>
            <a:endCxn id="48" idx="1"/>
          </p:cNvCxnSpPr>
          <p:nvPr/>
        </p:nvCxnSpPr>
        <p:spPr>
          <a:xfrm flipV="1">
            <a:off x="4945794" y="1254784"/>
            <a:ext cx="560792" cy="5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3" name="CaixaDeTexto 242">
            <a:extLst>
              <a:ext uri="{FF2B5EF4-FFF2-40B4-BE49-F238E27FC236}">
                <a16:creationId xmlns:a16="http://schemas.microsoft.com/office/drawing/2014/main" id="{B9C1150B-4AE9-4C63-9F8F-9F3D199841AA}"/>
              </a:ext>
            </a:extLst>
          </p:cNvPr>
          <p:cNvSpPr txBox="1"/>
          <p:nvPr/>
        </p:nvSpPr>
        <p:spPr>
          <a:xfrm>
            <a:off x="8731455" y="208045"/>
            <a:ext cx="3394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FLUXOGRAMA</a:t>
            </a:r>
          </a:p>
        </p:txBody>
      </p: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867C85EE-5702-4C8F-8B02-FE6CF7F11902}"/>
              </a:ext>
            </a:extLst>
          </p:cNvPr>
          <p:cNvCxnSpPr>
            <a:stCxn id="48" idx="2"/>
            <a:endCxn id="64" idx="0"/>
          </p:cNvCxnSpPr>
          <p:nvPr/>
        </p:nvCxnSpPr>
        <p:spPr>
          <a:xfrm rot="5400000">
            <a:off x="4643595" y="1263554"/>
            <a:ext cx="1184807" cy="1495856"/>
          </a:xfrm>
          <a:prstGeom prst="bentConnector3">
            <a:avLst>
              <a:gd name="adj1" fmla="val 2695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tângulo: Cantos Arredondados 94">
            <a:extLst>
              <a:ext uri="{FF2B5EF4-FFF2-40B4-BE49-F238E27FC236}">
                <a16:creationId xmlns:a16="http://schemas.microsoft.com/office/drawing/2014/main" id="{EFAFB490-A4D1-44B0-88B4-182643D672CD}"/>
              </a:ext>
            </a:extLst>
          </p:cNvPr>
          <p:cNvSpPr/>
          <p:nvPr/>
        </p:nvSpPr>
        <p:spPr>
          <a:xfrm>
            <a:off x="6849235" y="900288"/>
            <a:ext cx="954680" cy="328591"/>
          </a:xfrm>
          <a:prstGeom prst="roundRect">
            <a:avLst/>
          </a:prstGeom>
          <a:solidFill>
            <a:srgbClr val="C7CF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73AFB940-43BD-4492-82EC-79A364FBD23E}"/>
              </a:ext>
            </a:extLst>
          </p:cNvPr>
          <p:cNvSpPr txBox="1"/>
          <p:nvPr/>
        </p:nvSpPr>
        <p:spPr>
          <a:xfrm>
            <a:off x="6872860" y="865561"/>
            <a:ext cx="9203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b="1" dirty="0">
                <a:latin typeface="Arial" panose="020B0604020202020204" pitchFamily="34" charset="0"/>
                <a:cs typeface="Arial" panose="020B0604020202020204" pitchFamily="34" charset="0"/>
              </a:rPr>
              <a:t>USUÁRIO AVALIA ATENDIMENTO</a:t>
            </a:r>
          </a:p>
        </p:txBody>
      </p:sp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id="{CB9E0CAA-B138-4760-9788-8E5660D1C4B5}"/>
              </a:ext>
            </a:extLst>
          </p:cNvPr>
          <p:cNvCxnSpPr>
            <a:cxnSpLocks/>
            <a:stCxn id="95" idx="3"/>
            <a:endCxn id="50" idx="0"/>
          </p:cNvCxnSpPr>
          <p:nvPr/>
        </p:nvCxnSpPr>
        <p:spPr>
          <a:xfrm>
            <a:off x="7803915" y="1064584"/>
            <a:ext cx="371608" cy="31968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06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-17408" y="-2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CaixaDeTexto 242">
            <a:extLst>
              <a:ext uri="{FF2B5EF4-FFF2-40B4-BE49-F238E27FC236}">
                <a16:creationId xmlns:a16="http://schemas.microsoft.com/office/drawing/2014/main" id="{B9C1150B-4AE9-4C63-9F8F-9F3D199841AA}"/>
              </a:ext>
            </a:extLst>
          </p:cNvPr>
          <p:cNvSpPr txBox="1"/>
          <p:nvPr/>
        </p:nvSpPr>
        <p:spPr>
          <a:xfrm>
            <a:off x="8731455" y="208045"/>
            <a:ext cx="3394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FLUXOGRAMA</a:t>
            </a:r>
          </a:p>
        </p:txBody>
      </p:sp>
      <p:grpSp>
        <p:nvGrpSpPr>
          <p:cNvPr id="115" name="Agrupar 114">
            <a:extLst>
              <a:ext uri="{FF2B5EF4-FFF2-40B4-BE49-F238E27FC236}">
                <a16:creationId xmlns:a16="http://schemas.microsoft.com/office/drawing/2014/main" id="{B91A3C8A-A6BC-4778-999E-F59304E97F18}"/>
              </a:ext>
            </a:extLst>
          </p:cNvPr>
          <p:cNvGrpSpPr/>
          <p:nvPr/>
        </p:nvGrpSpPr>
        <p:grpSpPr>
          <a:xfrm>
            <a:off x="3186529" y="98355"/>
            <a:ext cx="5001025" cy="6706634"/>
            <a:chOff x="1768546" y="143710"/>
            <a:chExt cx="5001025" cy="6706634"/>
          </a:xfrm>
        </p:grpSpPr>
        <p:grpSp>
          <p:nvGrpSpPr>
            <p:cNvPr id="116" name="Agrupar 115">
              <a:extLst>
                <a:ext uri="{FF2B5EF4-FFF2-40B4-BE49-F238E27FC236}">
                  <a16:creationId xmlns:a16="http://schemas.microsoft.com/office/drawing/2014/main" id="{498B97EC-2ACF-49EF-B0A9-C57EF02415E2}"/>
                </a:ext>
              </a:extLst>
            </p:cNvPr>
            <p:cNvGrpSpPr/>
            <p:nvPr/>
          </p:nvGrpSpPr>
          <p:grpSpPr>
            <a:xfrm>
              <a:off x="1768546" y="143710"/>
              <a:ext cx="4955930" cy="6706634"/>
              <a:chOff x="7021576" y="-804852"/>
              <a:chExt cx="4251797" cy="5980129"/>
            </a:xfrm>
          </p:grpSpPr>
          <p:grpSp>
            <p:nvGrpSpPr>
              <p:cNvPr id="140" name="Agrupar 139">
                <a:extLst>
                  <a:ext uri="{FF2B5EF4-FFF2-40B4-BE49-F238E27FC236}">
                    <a16:creationId xmlns:a16="http://schemas.microsoft.com/office/drawing/2014/main" id="{7D201F3F-517E-420C-B633-B5DA1C04BA3C}"/>
                  </a:ext>
                </a:extLst>
              </p:cNvPr>
              <p:cNvGrpSpPr/>
              <p:nvPr/>
            </p:nvGrpSpPr>
            <p:grpSpPr>
              <a:xfrm>
                <a:off x="7021576" y="-804852"/>
                <a:ext cx="4251797" cy="5980129"/>
                <a:chOff x="7021576" y="-804852"/>
                <a:chExt cx="4251797" cy="5980129"/>
              </a:xfrm>
            </p:grpSpPr>
            <p:sp>
              <p:nvSpPr>
                <p:cNvPr id="173" name="Retângulo 172">
                  <a:extLst>
                    <a:ext uri="{FF2B5EF4-FFF2-40B4-BE49-F238E27FC236}">
                      <a16:creationId xmlns:a16="http://schemas.microsoft.com/office/drawing/2014/main" id="{DD2EEC22-7171-4493-9FA3-920230BAEA40}"/>
                    </a:ext>
                  </a:extLst>
                </p:cNvPr>
                <p:cNvSpPr/>
                <p:nvPr/>
              </p:nvSpPr>
              <p:spPr>
                <a:xfrm>
                  <a:off x="7021585" y="427396"/>
                  <a:ext cx="4251788" cy="15574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4" name="Retângulo 173">
                  <a:extLst>
                    <a:ext uri="{FF2B5EF4-FFF2-40B4-BE49-F238E27FC236}">
                      <a16:creationId xmlns:a16="http://schemas.microsoft.com/office/drawing/2014/main" id="{583D8743-E246-4A5E-AE3C-C2452FAE84FF}"/>
                    </a:ext>
                  </a:extLst>
                </p:cNvPr>
                <p:cNvSpPr/>
                <p:nvPr/>
              </p:nvSpPr>
              <p:spPr>
                <a:xfrm rot="5400000">
                  <a:off x="6368387" y="1080593"/>
                  <a:ext cx="1557399" cy="251008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76" name="CaixaDeTexto 175">
                  <a:extLst>
                    <a:ext uri="{FF2B5EF4-FFF2-40B4-BE49-F238E27FC236}">
                      <a16:creationId xmlns:a16="http://schemas.microsoft.com/office/drawing/2014/main" id="{8604813A-4956-43D0-BBF4-B5497AA6C363}"/>
                    </a:ext>
                  </a:extLst>
                </p:cNvPr>
                <p:cNvSpPr txBox="1"/>
                <p:nvPr/>
              </p:nvSpPr>
              <p:spPr>
                <a:xfrm rot="16200000">
                  <a:off x="6370400" y="1080822"/>
                  <a:ext cx="1557401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CENTRAL DE SERVIÇOS DE TI</a:t>
                  </a:r>
                </a:p>
              </p:txBody>
            </p:sp>
            <p:sp>
              <p:nvSpPr>
                <p:cNvPr id="177" name="Retângulo 176">
                  <a:extLst>
                    <a:ext uri="{FF2B5EF4-FFF2-40B4-BE49-F238E27FC236}">
                      <a16:creationId xmlns:a16="http://schemas.microsoft.com/office/drawing/2014/main" id="{8601FD86-64C3-41A7-A473-7D20DBF809EC}"/>
                    </a:ext>
                  </a:extLst>
                </p:cNvPr>
                <p:cNvSpPr/>
                <p:nvPr/>
              </p:nvSpPr>
              <p:spPr>
                <a:xfrm rot="5400000">
                  <a:off x="6368387" y="2639962"/>
                  <a:ext cx="1557399" cy="251008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78" name="CaixaDeTexto 177">
                  <a:extLst>
                    <a:ext uri="{FF2B5EF4-FFF2-40B4-BE49-F238E27FC236}">
                      <a16:creationId xmlns:a16="http://schemas.microsoft.com/office/drawing/2014/main" id="{8E9F710B-108A-4F62-BFBF-7A0AD9BF2C81}"/>
                    </a:ext>
                  </a:extLst>
                </p:cNvPr>
                <p:cNvSpPr txBox="1"/>
                <p:nvPr/>
              </p:nvSpPr>
              <p:spPr>
                <a:xfrm rot="16200000">
                  <a:off x="6303169" y="2664002"/>
                  <a:ext cx="1708374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SUPORTE DE APLICAÇÃO NÍVEL 2 </a:t>
                  </a:r>
                </a:p>
              </p:txBody>
            </p:sp>
            <p:sp>
              <p:nvSpPr>
                <p:cNvPr id="179" name="Retângulo 178">
                  <a:extLst>
                    <a:ext uri="{FF2B5EF4-FFF2-40B4-BE49-F238E27FC236}">
                      <a16:creationId xmlns:a16="http://schemas.microsoft.com/office/drawing/2014/main" id="{3550BCA4-44B7-4B21-8929-7922467F8C9E}"/>
                    </a:ext>
                  </a:extLst>
                </p:cNvPr>
                <p:cNvSpPr/>
                <p:nvPr/>
              </p:nvSpPr>
              <p:spPr>
                <a:xfrm rot="5400000">
                  <a:off x="6368387" y="4193810"/>
                  <a:ext cx="1557399" cy="251008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80" name="CaixaDeTexto 179">
                  <a:extLst>
                    <a:ext uri="{FF2B5EF4-FFF2-40B4-BE49-F238E27FC236}">
                      <a16:creationId xmlns:a16="http://schemas.microsoft.com/office/drawing/2014/main" id="{49A87951-C46C-43F5-A7C9-F8DD4D10E1E2}"/>
                    </a:ext>
                  </a:extLst>
                </p:cNvPr>
                <p:cNvSpPr txBox="1"/>
                <p:nvPr/>
              </p:nvSpPr>
              <p:spPr>
                <a:xfrm rot="16200000">
                  <a:off x="6303165" y="4221062"/>
                  <a:ext cx="1708374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SUPORTE DE APLICAÇÃO NÍVEL 3 </a:t>
                  </a:r>
                </a:p>
              </p:txBody>
            </p:sp>
            <p:sp>
              <p:nvSpPr>
                <p:cNvPr id="181" name="Retângulo 180">
                  <a:extLst>
                    <a:ext uri="{FF2B5EF4-FFF2-40B4-BE49-F238E27FC236}">
                      <a16:creationId xmlns:a16="http://schemas.microsoft.com/office/drawing/2014/main" id="{830C5D52-329D-4DBF-B503-4EAF5FCD5BBF}"/>
                    </a:ext>
                  </a:extLst>
                </p:cNvPr>
                <p:cNvSpPr/>
                <p:nvPr/>
              </p:nvSpPr>
              <p:spPr>
                <a:xfrm>
                  <a:off x="7021576" y="-804852"/>
                  <a:ext cx="4251788" cy="251008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82" name="CaixaDeTexto 181">
                  <a:extLst>
                    <a:ext uri="{FF2B5EF4-FFF2-40B4-BE49-F238E27FC236}">
                      <a16:creationId xmlns:a16="http://schemas.microsoft.com/office/drawing/2014/main" id="{669BCC2C-CC5D-485B-9F41-72AC194DF0A7}"/>
                    </a:ext>
                  </a:extLst>
                </p:cNvPr>
                <p:cNvSpPr txBox="1"/>
                <p:nvPr/>
              </p:nvSpPr>
              <p:spPr>
                <a:xfrm>
                  <a:off x="7857478" y="-790206"/>
                  <a:ext cx="265060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11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FLUXOGRAMA DE PROBLEMAS</a:t>
                  </a:r>
                </a:p>
              </p:txBody>
            </p:sp>
          </p:grpSp>
          <p:sp>
            <p:nvSpPr>
              <p:cNvPr id="141" name="Retângulo 140">
                <a:extLst>
                  <a:ext uri="{FF2B5EF4-FFF2-40B4-BE49-F238E27FC236}">
                    <a16:creationId xmlns:a16="http://schemas.microsoft.com/office/drawing/2014/main" id="{EDC9864B-D7A2-4A20-AC17-53472482DE6F}"/>
                  </a:ext>
                </a:extLst>
              </p:cNvPr>
              <p:cNvSpPr/>
              <p:nvPr/>
            </p:nvSpPr>
            <p:spPr>
              <a:xfrm>
                <a:off x="7021585" y="1986769"/>
                <a:ext cx="4251788" cy="15573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2" name="Retângulo 141">
                <a:extLst>
                  <a:ext uri="{FF2B5EF4-FFF2-40B4-BE49-F238E27FC236}">
                    <a16:creationId xmlns:a16="http://schemas.microsoft.com/office/drawing/2014/main" id="{651E8C0B-3DD4-4CDF-9E68-1A202F360AC9}"/>
                  </a:ext>
                </a:extLst>
              </p:cNvPr>
              <p:cNvSpPr/>
              <p:nvPr/>
            </p:nvSpPr>
            <p:spPr>
              <a:xfrm>
                <a:off x="7021581" y="3543265"/>
                <a:ext cx="4251788" cy="15573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3" name="Elipse 142">
                <a:extLst>
                  <a:ext uri="{FF2B5EF4-FFF2-40B4-BE49-F238E27FC236}">
                    <a16:creationId xmlns:a16="http://schemas.microsoft.com/office/drawing/2014/main" id="{16FD8F75-D323-4BE0-8CCD-3E27A0E75015}"/>
                  </a:ext>
                </a:extLst>
              </p:cNvPr>
              <p:cNvSpPr/>
              <p:nvPr/>
            </p:nvSpPr>
            <p:spPr>
              <a:xfrm>
                <a:off x="7306855" y="663883"/>
                <a:ext cx="343083" cy="328601"/>
              </a:xfrm>
              <a:prstGeom prst="ellipse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144" name="Agrupar 143">
                <a:extLst>
                  <a:ext uri="{FF2B5EF4-FFF2-40B4-BE49-F238E27FC236}">
                    <a16:creationId xmlns:a16="http://schemas.microsoft.com/office/drawing/2014/main" id="{79F90877-DE3B-48AD-8E37-84533CF7E701}"/>
                  </a:ext>
                </a:extLst>
              </p:cNvPr>
              <p:cNvGrpSpPr/>
              <p:nvPr/>
            </p:nvGrpSpPr>
            <p:grpSpPr>
              <a:xfrm>
                <a:off x="8570160" y="-367230"/>
                <a:ext cx="459919" cy="440506"/>
                <a:chOff x="8403232" y="-630112"/>
                <a:chExt cx="459919" cy="440506"/>
              </a:xfrm>
            </p:grpSpPr>
            <p:sp>
              <p:nvSpPr>
                <p:cNvPr id="171" name="Elipse 170">
                  <a:extLst>
                    <a:ext uri="{FF2B5EF4-FFF2-40B4-BE49-F238E27FC236}">
                      <a16:creationId xmlns:a16="http://schemas.microsoft.com/office/drawing/2014/main" id="{4B11DD84-0B62-4104-B2F4-75EEE8A1D790}"/>
                    </a:ext>
                  </a:extLst>
                </p:cNvPr>
                <p:cNvSpPr/>
                <p:nvPr/>
              </p:nvSpPr>
              <p:spPr>
                <a:xfrm>
                  <a:off x="8461650" y="-573328"/>
                  <a:ext cx="343083" cy="32860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72" name="Elipse 171">
                  <a:extLst>
                    <a:ext uri="{FF2B5EF4-FFF2-40B4-BE49-F238E27FC236}">
                      <a16:creationId xmlns:a16="http://schemas.microsoft.com/office/drawing/2014/main" id="{6CFA78AF-0A0B-495F-9893-A80020BCCA46}"/>
                    </a:ext>
                  </a:extLst>
                </p:cNvPr>
                <p:cNvSpPr/>
                <p:nvPr/>
              </p:nvSpPr>
              <p:spPr>
                <a:xfrm>
                  <a:off x="8403232" y="-630112"/>
                  <a:ext cx="459919" cy="440506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cxnSp>
            <p:nvCxnSpPr>
              <p:cNvPr id="145" name="Conector de Seta Reta 144">
                <a:extLst>
                  <a:ext uri="{FF2B5EF4-FFF2-40B4-BE49-F238E27FC236}">
                    <a16:creationId xmlns:a16="http://schemas.microsoft.com/office/drawing/2014/main" id="{A7C89F70-3A8C-4652-9F5D-2E0732558FC3}"/>
                  </a:ext>
                </a:extLst>
              </p:cNvPr>
              <p:cNvCxnSpPr>
                <a:cxnSpLocks/>
                <a:stCxn id="143" idx="6"/>
                <a:endCxn id="119" idx="1"/>
              </p:cNvCxnSpPr>
              <p:nvPr/>
            </p:nvCxnSpPr>
            <p:spPr>
              <a:xfrm>
                <a:off x="7649938" y="828183"/>
                <a:ext cx="514212" cy="894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" name="CaixaDeTexto 145">
                <a:extLst>
                  <a:ext uri="{FF2B5EF4-FFF2-40B4-BE49-F238E27FC236}">
                    <a16:creationId xmlns:a16="http://schemas.microsoft.com/office/drawing/2014/main" id="{53A50ECF-F557-4DC4-AFFF-43D925EA5B3D}"/>
                  </a:ext>
                </a:extLst>
              </p:cNvPr>
              <p:cNvSpPr txBox="1"/>
              <p:nvPr/>
            </p:nvSpPr>
            <p:spPr>
              <a:xfrm>
                <a:off x="8155913" y="677427"/>
                <a:ext cx="828494" cy="164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pt-BR" sz="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8" name="CaixaDeTexto 147">
                <a:extLst>
                  <a:ext uri="{FF2B5EF4-FFF2-40B4-BE49-F238E27FC236}">
                    <a16:creationId xmlns:a16="http://schemas.microsoft.com/office/drawing/2014/main" id="{0CCABECB-A61B-48EF-91D0-FDD8768ABA03}"/>
                  </a:ext>
                </a:extLst>
              </p:cNvPr>
              <p:cNvSpPr txBox="1"/>
              <p:nvPr/>
            </p:nvSpPr>
            <p:spPr>
              <a:xfrm>
                <a:off x="10298300" y="713612"/>
                <a:ext cx="344966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SIM</a:t>
                </a:r>
              </a:p>
            </p:txBody>
          </p:sp>
          <p:sp>
            <p:nvSpPr>
              <p:cNvPr id="149" name="Retângulo: Cantos Arredondados 148">
                <a:extLst>
                  <a:ext uri="{FF2B5EF4-FFF2-40B4-BE49-F238E27FC236}">
                    <a16:creationId xmlns:a16="http://schemas.microsoft.com/office/drawing/2014/main" id="{F25B002B-A5BB-49E9-BC7D-0B4ADED850B4}"/>
                  </a:ext>
                </a:extLst>
              </p:cNvPr>
              <p:cNvSpPr/>
              <p:nvPr/>
            </p:nvSpPr>
            <p:spPr>
              <a:xfrm>
                <a:off x="7400746" y="2665844"/>
                <a:ext cx="865054" cy="362755"/>
              </a:xfrm>
              <a:prstGeom prst="roundRect">
                <a:avLst/>
              </a:prstGeom>
              <a:solidFill>
                <a:srgbClr val="C7CFD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52" name="CaixaDeTexto 151">
                <a:extLst>
                  <a:ext uri="{FF2B5EF4-FFF2-40B4-BE49-F238E27FC236}">
                    <a16:creationId xmlns:a16="http://schemas.microsoft.com/office/drawing/2014/main" id="{A3B73166-2073-434C-B2E6-30434B6353AC}"/>
                  </a:ext>
                </a:extLst>
              </p:cNvPr>
              <p:cNvSpPr txBox="1"/>
              <p:nvPr/>
            </p:nvSpPr>
            <p:spPr>
              <a:xfrm>
                <a:off x="7416326" y="2681758"/>
                <a:ext cx="865055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CATEGORIA DE PROBLEMAS NÍVEL 2</a:t>
                </a:r>
              </a:p>
            </p:txBody>
          </p:sp>
          <p:sp>
            <p:nvSpPr>
              <p:cNvPr id="154" name="CaixaDeTexto 153">
                <a:extLst>
                  <a:ext uri="{FF2B5EF4-FFF2-40B4-BE49-F238E27FC236}">
                    <a16:creationId xmlns:a16="http://schemas.microsoft.com/office/drawing/2014/main" id="{F52A776A-79B0-4995-8D16-338100A0F917}"/>
                  </a:ext>
                </a:extLst>
              </p:cNvPr>
              <p:cNvSpPr txBox="1"/>
              <p:nvPr/>
            </p:nvSpPr>
            <p:spPr>
              <a:xfrm>
                <a:off x="9564209" y="1439291"/>
                <a:ext cx="383438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NÃO</a:t>
                </a:r>
              </a:p>
            </p:txBody>
          </p:sp>
          <p:cxnSp>
            <p:nvCxnSpPr>
              <p:cNvPr id="157" name="Conector de Seta Reta 156">
                <a:extLst>
                  <a:ext uri="{FF2B5EF4-FFF2-40B4-BE49-F238E27FC236}">
                    <a16:creationId xmlns:a16="http://schemas.microsoft.com/office/drawing/2014/main" id="{7EB5512A-7E17-4952-B86D-2025FBD04F1A}"/>
                  </a:ext>
                </a:extLst>
              </p:cNvPr>
              <p:cNvCxnSpPr>
                <a:cxnSpLocks/>
                <a:stCxn id="149" idx="3"/>
                <a:endCxn id="128" idx="1"/>
              </p:cNvCxnSpPr>
              <p:nvPr/>
            </p:nvCxnSpPr>
            <p:spPr>
              <a:xfrm>
                <a:off x="8265800" y="2847222"/>
                <a:ext cx="438021" cy="280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Fluxograma: Decisão 158">
                <a:extLst>
                  <a:ext uri="{FF2B5EF4-FFF2-40B4-BE49-F238E27FC236}">
                    <a16:creationId xmlns:a16="http://schemas.microsoft.com/office/drawing/2014/main" id="{6AE9377F-B507-44DA-80A5-908882C029C5}"/>
                  </a:ext>
                </a:extLst>
              </p:cNvPr>
              <p:cNvSpPr/>
              <p:nvPr/>
            </p:nvSpPr>
            <p:spPr>
              <a:xfrm>
                <a:off x="9781363" y="2632044"/>
                <a:ext cx="921385" cy="440677"/>
              </a:xfrm>
              <a:prstGeom prst="flowChartDecision">
                <a:avLst/>
              </a:prstGeom>
              <a:solidFill>
                <a:srgbClr val="C7CFD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60" name="CaixaDeTexto 159">
                <a:extLst>
                  <a:ext uri="{FF2B5EF4-FFF2-40B4-BE49-F238E27FC236}">
                    <a16:creationId xmlns:a16="http://schemas.microsoft.com/office/drawing/2014/main" id="{C2F3D226-993F-4B0A-BE73-F613BDD2D368}"/>
                  </a:ext>
                </a:extLst>
              </p:cNvPr>
              <p:cNvSpPr txBox="1"/>
              <p:nvPr/>
            </p:nvSpPr>
            <p:spPr>
              <a:xfrm>
                <a:off x="9849660" y="2705996"/>
                <a:ext cx="774485" cy="274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ELE FOI RESOLVIDO?</a:t>
                </a:r>
              </a:p>
            </p:txBody>
          </p:sp>
          <p:cxnSp>
            <p:nvCxnSpPr>
              <p:cNvPr id="161" name="Conector: Angulado 160">
                <a:extLst>
                  <a:ext uri="{FF2B5EF4-FFF2-40B4-BE49-F238E27FC236}">
                    <a16:creationId xmlns:a16="http://schemas.microsoft.com/office/drawing/2014/main" id="{55D9F735-620A-4A97-9513-A104FF870425}"/>
                  </a:ext>
                </a:extLst>
              </p:cNvPr>
              <p:cNvCxnSpPr>
                <a:cxnSpLocks/>
                <a:stCxn id="159" idx="3"/>
              </p:cNvCxnSpPr>
              <p:nvPr/>
            </p:nvCxnSpPr>
            <p:spPr>
              <a:xfrm flipV="1">
                <a:off x="10702748" y="97425"/>
                <a:ext cx="47172" cy="2754957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CaixaDeTexto 161">
                <a:extLst>
                  <a:ext uri="{FF2B5EF4-FFF2-40B4-BE49-F238E27FC236}">
                    <a16:creationId xmlns:a16="http://schemas.microsoft.com/office/drawing/2014/main" id="{9F21B7D1-5BFB-4D13-B201-61B482A2625F}"/>
                  </a:ext>
                </a:extLst>
              </p:cNvPr>
              <p:cNvSpPr txBox="1"/>
              <p:nvPr/>
            </p:nvSpPr>
            <p:spPr>
              <a:xfrm>
                <a:off x="10692441" y="2720850"/>
                <a:ext cx="344966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SIM</a:t>
                </a:r>
              </a:p>
            </p:txBody>
          </p:sp>
          <p:sp>
            <p:nvSpPr>
              <p:cNvPr id="164" name="Retângulo: Cantos Arredondados 163">
                <a:extLst>
                  <a:ext uri="{FF2B5EF4-FFF2-40B4-BE49-F238E27FC236}">
                    <a16:creationId xmlns:a16="http://schemas.microsoft.com/office/drawing/2014/main" id="{82076D2F-EBCE-4786-AAE2-B656CCBF15F8}"/>
                  </a:ext>
                </a:extLst>
              </p:cNvPr>
              <p:cNvSpPr/>
              <p:nvPr/>
            </p:nvSpPr>
            <p:spPr>
              <a:xfrm>
                <a:off x="7487507" y="4105751"/>
                <a:ext cx="1112878" cy="514134"/>
              </a:xfrm>
              <a:prstGeom prst="roundRect">
                <a:avLst/>
              </a:prstGeom>
              <a:solidFill>
                <a:srgbClr val="C7CFD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5" name="CaixaDeTexto 164">
                <a:extLst>
                  <a:ext uri="{FF2B5EF4-FFF2-40B4-BE49-F238E27FC236}">
                    <a16:creationId xmlns:a16="http://schemas.microsoft.com/office/drawing/2014/main" id="{F455FA55-E494-4BBD-A413-08D4DD5BE481}"/>
                  </a:ext>
                </a:extLst>
              </p:cNvPr>
              <p:cNvSpPr txBox="1"/>
              <p:nvPr/>
            </p:nvSpPr>
            <p:spPr>
              <a:xfrm>
                <a:off x="7604942" y="4157248"/>
                <a:ext cx="865055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CATEGORIA DE PROBLEMAS NÍVEL 3</a:t>
                </a:r>
              </a:p>
            </p:txBody>
          </p:sp>
          <p:sp>
            <p:nvSpPr>
              <p:cNvPr id="166" name="CaixaDeTexto 165">
                <a:extLst>
                  <a:ext uri="{FF2B5EF4-FFF2-40B4-BE49-F238E27FC236}">
                    <a16:creationId xmlns:a16="http://schemas.microsoft.com/office/drawing/2014/main" id="{11663282-08AA-49ED-8ED1-A9CE201B33AD}"/>
                  </a:ext>
                </a:extLst>
              </p:cNvPr>
              <p:cNvSpPr txBox="1"/>
              <p:nvPr/>
            </p:nvSpPr>
            <p:spPr>
              <a:xfrm>
                <a:off x="9950351" y="3594390"/>
                <a:ext cx="383438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NÃO</a:t>
                </a:r>
              </a:p>
            </p:txBody>
          </p:sp>
          <p:sp>
            <p:nvSpPr>
              <p:cNvPr id="167" name="Fluxograma: Processo Predefinido 166">
                <a:extLst>
                  <a:ext uri="{FF2B5EF4-FFF2-40B4-BE49-F238E27FC236}">
                    <a16:creationId xmlns:a16="http://schemas.microsoft.com/office/drawing/2014/main" id="{E37D8DE2-AFEE-4C16-916D-F8A5CCC5D1A2}"/>
                  </a:ext>
                </a:extLst>
              </p:cNvPr>
              <p:cNvSpPr/>
              <p:nvPr/>
            </p:nvSpPr>
            <p:spPr>
              <a:xfrm>
                <a:off x="8928136" y="4056494"/>
                <a:ext cx="914400" cy="612648"/>
              </a:xfrm>
              <a:prstGeom prst="flowChartPredefinedProcess">
                <a:avLst/>
              </a:prstGeom>
              <a:solidFill>
                <a:srgbClr val="C7CFD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8" name="CaixaDeTexto 167">
                <a:extLst>
                  <a:ext uri="{FF2B5EF4-FFF2-40B4-BE49-F238E27FC236}">
                    <a16:creationId xmlns:a16="http://schemas.microsoft.com/office/drawing/2014/main" id="{DB586ADF-B5AF-43BA-855D-4A728B187746}"/>
                  </a:ext>
                </a:extLst>
              </p:cNvPr>
              <p:cNvSpPr txBox="1"/>
              <p:nvPr/>
            </p:nvSpPr>
            <p:spPr>
              <a:xfrm>
                <a:off x="8955332" y="4193541"/>
                <a:ext cx="85021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RESOLVE O PROBLEMA</a:t>
                </a:r>
              </a:p>
            </p:txBody>
          </p:sp>
          <p:cxnSp>
            <p:nvCxnSpPr>
              <p:cNvPr id="169" name="Conector de Seta Reta 168">
                <a:extLst>
                  <a:ext uri="{FF2B5EF4-FFF2-40B4-BE49-F238E27FC236}">
                    <a16:creationId xmlns:a16="http://schemas.microsoft.com/office/drawing/2014/main" id="{11BA0231-32D3-4405-ADBD-AF54B4139AEC}"/>
                  </a:ext>
                </a:extLst>
              </p:cNvPr>
              <p:cNvCxnSpPr>
                <a:cxnSpLocks/>
                <a:stCxn id="164" idx="3"/>
                <a:endCxn id="167" idx="1"/>
              </p:cNvCxnSpPr>
              <p:nvPr/>
            </p:nvCxnSpPr>
            <p:spPr>
              <a:xfrm>
                <a:off x="8600385" y="4362818"/>
                <a:ext cx="32775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Conector: Angulado 169">
                <a:extLst>
                  <a:ext uri="{FF2B5EF4-FFF2-40B4-BE49-F238E27FC236}">
                    <a16:creationId xmlns:a16="http://schemas.microsoft.com/office/drawing/2014/main" id="{DB45174A-E842-4540-8699-9C374F0C2FAC}"/>
                  </a:ext>
                </a:extLst>
              </p:cNvPr>
              <p:cNvCxnSpPr>
                <a:cxnSpLocks/>
                <a:stCxn id="135" idx="3"/>
              </p:cNvCxnSpPr>
              <p:nvPr/>
            </p:nvCxnSpPr>
            <p:spPr>
              <a:xfrm flipV="1">
                <a:off x="10949156" y="97425"/>
                <a:ext cx="77384" cy="4254983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Agrupar 116">
              <a:extLst>
                <a:ext uri="{FF2B5EF4-FFF2-40B4-BE49-F238E27FC236}">
                  <a16:creationId xmlns:a16="http://schemas.microsoft.com/office/drawing/2014/main" id="{2ED97063-9547-443E-861C-C1CC346AAD11}"/>
                </a:ext>
              </a:extLst>
            </p:cNvPr>
            <p:cNvGrpSpPr/>
            <p:nvPr/>
          </p:nvGrpSpPr>
          <p:grpSpPr>
            <a:xfrm>
              <a:off x="1768546" y="147975"/>
              <a:ext cx="5001025" cy="6405722"/>
              <a:chOff x="1768546" y="147975"/>
              <a:chExt cx="5001025" cy="6405722"/>
            </a:xfrm>
          </p:grpSpPr>
          <p:sp>
            <p:nvSpPr>
              <p:cNvPr id="118" name="Retângulo 117">
                <a:extLst>
                  <a:ext uri="{FF2B5EF4-FFF2-40B4-BE49-F238E27FC236}">
                    <a16:creationId xmlns:a16="http://schemas.microsoft.com/office/drawing/2014/main" id="{ACF01A01-5D02-4F66-8978-D818DF3ABE39}"/>
                  </a:ext>
                </a:extLst>
              </p:cNvPr>
              <p:cNvSpPr/>
              <p:nvPr/>
            </p:nvSpPr>
            <p:spPr>
              <a:xfrm rot="5400000">
                <a:off x="1232073" y="704266"/>
                <a:ext cx="1365527" cy="2925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19" name="Fluxograma: Processo Predefinido 118">
                <a:extLst>
                  <a:ext uri="{FF2B5EF4-FFF2-40B4-BE49-F238E27FC236}">
                    <a16:creationId xmlns:a16="http://schemas.microsoft.com/office/drawing/2014/main" id="{07A37D32-AD04-449B-9703-1BFFC3C914C2}"/>
                  </a:ext>
                </a:extLst>
              </p:cNvPr>
              <p:cNvSpPr/>
              <p:nvPr/>
            </p:nvSpPr>
            <p:spPr>
              <a:xfrm>
                <a:off x="3100340" y="1678840"/>
                <a:ext cx="914400" cy="612648"/>
              </a:xfrm>
              <a:prstGeom prst="flowChartPredefinedProcess">
                <a:avLst/>
              </a:prstGeom>
              <a:solidFill>
                <a:srgbClr val="C7CFD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0" name="CaixaDeTexto 119">
                <a:extLst>
                  <a:ext uri="{FF2B5EF4-FFF2-40B4-BE49-F238E27FC236}">
                    <a16:creationId xmlns:a16="http://schemas.microsoft.com/office/drawing/2014/main" id="{9AAD37DA-6394-466F-8AD6-292AC65C38CD}"/>
                  </a:ext>
                </a:extLst>
              </p:cNvPr>
              <p:cNvSpPr txBox="1"/>
              <p:nvPr/>
            </p:nvSpPr>
            <p:spPr>
              <a:xfrm>
                <a:off x="3081209" y="1839056"/>
                <a:ext cx="965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RESOLVE O PROBLEMA</a:t>
                </a:r>
              </a:p>
            </p:txBody>
          </p:sp>
          <p:sp>
            <p:nvSpPr>
              <p:cNvPr id="121" name="Fluxograma: Decisão 120">
                <a:extLst>
                  <a:ext uri="{FF2B5EF4-FFF2-40B4-BE49-F238E27FC236}">
                    <a16:creationId xmlns:a16="http://schemas.microsoft.com/office/drawing/2014/main" id="{2BE04E11-4225-43F6-87CF-F7D44CE86801}"/>
                  </a:ext>
                </a:extLst>
              </p:cNvPr>
              <p:cNvSpPr/>
              <p:nvPr/>
            </p:nvSpPr>
            <p:spPr>
              <a:xfrm>
                <a:off x="4560580" y="1653499"/>
                <a:ext cx="1039984" cy="663940"/>
              </a:xfrm>
              <a:prstGeom prst="flowChartDecision">
                <a:avLst/>
              </a:prstGeom>
              <a:solidFill>
                <a:srgbClr val="C7CFD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22" name="Retângulo: Cantos Arredondados 121">
                <a:extLst>
                  <a:ext uri="{FF2B5EF4-FFF2-40B4-BE49-F238E27FC236}">
                    <a16:creationId xmlns:a16="http://schemas.microsoft.com/office/drawing/2014/main" id="{5F4E3005-F706-4645-B0B3-75BFA50BE46B}"/>
                  </a:ext>
                </a:extLst>
              </p:cNvPr>
              <p:cNvSpPr/>
              <p:nvPr/>
            </p:nvSpPr>
            <p:spPr>
              <a:xfrm>
                <a:off x="5199394" y="630991"/>
                <a:ext cx="1323171" cy="516349"/>
              </a:xfrm>
              <a:prstGeom prst="roundRect">
                <a:avLst/>
              </a:prstGeom>
              <a:solidFill>
                <a:srgbClr val="C7CFD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23" name="CaixaDeTexto 122">
                <a:extLst>
                  <a:ext uri="{FF2B5EF4-FFF2-40B4-BE49-F238E27FC236}">
                    <a16:creationId xmlns:a16="http://schemas.microsoft.com/office/drawing/2014/main" id="{2EDC5C4A-BDBB-44ED-B695-B931F61BB5E2}"/>
                  </a:ext>
                </a:extLst>
              </p:cNvPr>
              <p:cNvSpPr txBox="1"/>
              <p:nvPr/>
            </p:nvSpPr>
            <p:spPr>
              <a:xfrm>
                <a:off x="4587033" y="1851622"/>
                <a:ext cx="9657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 PROBLEMA FOI RESOLVIDO?</a:t>
                </a:r>
              </a:p>
            </p:txBody>
          </p:sp>
          <p:sp>
            <p:nvSpPr>
              <p:cNvPr id="124" name="Retângulo 123">
                <a:extLst>
                  <a:ext uri="{FF2B5EF4-FFF2-40B4-BE49-F238E27FC236}">
                    <a16:creationId xmlns:a16="http://schemas.microsoft.com/office/drawing/2014/main" id="{1E610A59-8E55-4F61-BD30-1278F534705C}"/>
                  </a:ext>
                </a:extLst>
              </p:cNvPr>
              <p:cNvSpPr/>
              <p:nvPr/>
            </p:nvSpPr>
            <p:spPr>
              <a:xfrm>
                <a:off x="1768546" y="147975"/>
                <a:ext cx="4955920" cy="13885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25" name="Conector de Seta Reta 124">
                <a:extLst>
                  <a:ext uri="{FF2B5EF4-FFF2-40B4-BE49-F238E27FC236}">
                    <a16:creationId xmlns:a16="http://schemas.microsoft.com/office/drawing/2014/main" id="{7D3B9288-4234-4CF4-98E4-A9EF09B5C1AC}"/>
                  </a:ext>
                </a:extLst>
              </p:cNvPr>
              <p:cNvCxnSpPr>
                <a:cxnSpLocks/>
                <a:stCxn id="119" idx="3"/>
                <a:endCxn id="121" idx="1"/>
              </p:cNvCxnSpPr>
              <p:nvPr/>
            </p:nvCxnSpPr>
            <p:spPr>
              <a:xfrm>
                <a:off x="4014740" y="1985164"/>
                <a:ext cx="545840" cy="30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Conector: Angulado 125">
                <a:extLst>
                  <a:ext uri="{FF2B5EF4-FFF2-40B4-BE49-F238E27FC236}">
                    <a16:creationId xmlns:a16="http://schemas.microsoft.com/office/drawing/2014/main" id="{94B362BB-864A-40FE-8DE7-DC9282CA70EC}"/>
                  </a:ext>
                </a:extLst>
              </p:cNvPr>
              <p:cNvCxnSpPr>
                <a:cxnSpLocks/>
                <a:stCxn id="121" idx="3"/>
              </p:cNvCxnSpPr>
              <p:nvPr/>
            </p:nvCxnSpPr>
            <p:spPr>
              <a:xfrm flipV="1">
                <a:off x="5600564" y="1156631"/>
                <a:ext cx="43075" cy="828838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Conector: Angulado 126">
                <a:extLst>
                  <a:ext uri="{FF2B5EF4-FFF2-40B4-BE49-F238E27FC236}">
                    <a16:creationId xmlns:a16="http://schemas.microsoft.com/office/drawing/2014/main" id="{7B53BF2F-D65E-4BE6-8626-29B229394EF2}"/>
                  </a:ext>
                </a:extLst>
              </p:cNvPr>
              <p:cNvCxnSpPr>
                <a:cxnSpLocks/>
                <a:stCxn id="121" idx="2"/>
                <a:endCxn id="149" idx="0"/>
              </p:cNvCxnSpPr>
              <p:nvPr/>
            </p:nvCxnSpPr>
            <p:spPr>
              <a:xfrm rot="5400000">
                <a:off x="3038315" y="1993792"/>
                <a:ext cx="1718610" cy="2365905"/>
              </a:xfrm>
              <a:prstGeom prst="bentConnector3">
                <a:avLst>
                  <a:gd name="adj1" fmla="val 32265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Fluxograma: Processo Predefinido 127">
                <a:extLst>
                  <a:ext uri="{FF2B5EF4-FFF2-40B4-BE49-F238E27FC236}">
                    <a16:creationId xmlns:a16="http://schemas.microsoft.com/office/drawing/2014/main" id="{A65B993C-8DB5-45A6-9238-5192CC66AE23}"/>
                  </a:ext>
                </a:extLst>
              </p:cNvPr>
              <p:cNvSpPr/>
              <p:nvPr/>
            </p:nvSpPr>
            <p:spPr>
              <a:xfrm>
                <a:off x="3729385" y="3937310"/>
                <a:ext cx="914400" cy="612648"/>
              </a:xfrm>
              <a:prstGeom prst="flowChartPredefinedProcess">
                <a:avLst/>
              </a:prstGeom>
              <a:solidFill>
                <a:srgbClr val="C7CFD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9" name="CaixaDeTexto 128">
                <a:extLst>
                  <a:ext uri="{FF2B5EF4-FFF2-40B4-BE49-F238E27FC236}">
                    <a16:creationId xmlns:a16="http://schemas.microsoft.com/office/drawing/2014/main" id="{A94F50A1-0556-4599-94D9-D991A52070C5}"/>
                  </a:ext>
                </a:extLst>
              </p:cNvPr>
              <p:cNvSpPr txBox="1"/>
              <p:nvPr/>
            </p:nvSpPr>
            <p:spPr>
              <a:xfrm>
                <a:off x="3703735" y="4082108"/>
                <a:ext cx="965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RESOLVE O PROBLEMA</a:t>
                </a:r>
              </a:p>
            </p:txBody>
          </p:sp>
          <p:sp>
            <p:nvSpPr>
              <p:cNvPr id="130" name="CaixaDeTexto 129">
                <a:extLst>
                  <a:ext uri="{FF2B5EF4-FFF2-40B4-BE49-F238E27FC236}">
                    <a16:creationId xmlns:a16="http://schemas.microsoft.com/office/drawing/2014/main" id="{D097A9DC-1635-4902-B822-19D17F912FC9}"/>
                  </a:ext>
                </a:extLst>
              </p:cNvPr>
              <p:cNvSpPr txBox="1"/>
              <p:nvPr/>
            </p:nvSpPr>
            <p:spPr>
              <a:xfrm rot="16200000">
                <a:off x="1476393" y="830434"/>
                <a:ext cx="9177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USUÁRIO</a:t>
                </a:r>
              </a:p>
            </p:txBody>
          </p:sp>
          <p:sp>
            <p:nvSpPr>
              <p:cNvPr id="131" name="CaixaDeTexto 130">
                <a:extLst>
                  <a:ext uri="{FF2B5EF4-FFF2-40B4-BE49-F238E27FC236}">
                    <a16:creationId xmlns:a16="http://schemas.microsoft.com/office/drawing/2014/main" id="{CF81262E-2841-4497-BB53-175A40EEA730}"/>
                  </a:ext>
                </a:extLst>
              </p:cNvPr>
              <p:cNvSpPr txBox="1"/>
              <p:nvPr/>
            </p:nvSpPr>
            <p:spPr>
              <a:xfrm>
                <a:off x="5246947" y="600624"/>
                <a:ext cx="1265953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0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USUÁRIO AVALIA ATENDIMENTO</a:t>
                </a:r>
              </a:p>
            </p:txBody>
          </p:sp>
          <p:cxnSp>
            <p:nvCxnSpPr>
              <p:cNvPr id="132" name="Conector de Seta Reta 131">
                <a:extLst>
                  <a:ext uri="{FF2B5EF4-FFF2-40B4-BE49-F238E27FC236}">
                    <a16:creationId xmlns:a16="http://schemas.microsoft.com/office/drawing/2014/main" id="{BA4D86E4-4535-4E82-8E7F-D63E90C8DE38}"/>
                  </a:ext>
                </a:extLst>
              </p:cNvPr>
              <p:cNvCxnSpPr>
                <a:stCxn id="122" idx="1"/>
                <a:endCxn id="172" idx="6"/>
              </p:cNvCxnSpPr>
              <p:nvPr/>
            </p:nvCxnSpPr>
            <p:spPr>
              <a:xfrm flipH="1" flipV="1">
                <a:off x="4109673" y="881508"/>
                <a:ext cx="1089721" cy="765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Conector de Seta Reta 132">
                <a:extLst>
                  <a:ext uri="{FF2B5EF4-FFF2-40B4-BE49-F238E27FC236}">
                    <a16:creationId xmlns:a16="http://schemas.microsoft.com/office/drawing/2014/main" id="{AD6DFD7C-B8D7-4523-BC31-F10C2A3B2560}"/>
                  </a:ext>
                </a:extLst>
              </p:cNvPr>
              <p:cNvCxnSpPr>
                <a:cxnSpLocks/>
                <a:stCxn id="128" idx="3"/>
                <a:endCxn id="159" idx="1"/>
              </p:cNvCxnSpPr>
              <p:nvPr/>
            </p:nvCxnSpPr>
            <p:spPr>
              <a:xfrm>
                <a:off x="4643785" y="4243634"/>
                <a:ext cx="341592" cy="161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Conector: Angulado 133">
                <a:extLst>
                  <a:ext uri="{FF2B5EF4-FFF2-40B4-BE49-F238E27FC236}">
                    <a16:creationId xmlns:a16="http://schemas.microsoft.com/office/drawing/2014/main" id="{CA5C5F00-B28C-42EE-AE24-952C37B1A576}"/>
                  </a:ext>
                </a:extLst>
              </p:cNvPr>
              <p:cNvCxnSpPr>
                <a:stCxn id="159" idx="2"/>
                <a:endCxn id="164" idx="0"/>
              </p:cNvCxnSpPr>
              <p:nvPr/>
            </p:nvCxnSpPr>
            <p:spPr>
              <a:xfrm rot="5400000">
                <a:off x="3662032" y="3790553"/>
                <a:ext cx="1158530" cy="2562135"/>
              </a:xfrm>
              <a:prstGeom prst="bentConnector3">
                <a:avLst>
                  <a:gd name="adj1" fmla="val 63813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Fluxograma: Decisão 134">
                <a:extLst>
                  <a:ext uri="{FF2B5EF4-FFF2-40B4-BE49-F238E27FC236}">
                    <a16:creationId xmlns:a16="http://schemas.microsoft.com/office/drawing/2014/main" id="{0268648E-D9F4-430A-B974-565109F8097E}"/>
                  </a:ext>
                </a:extLst>
              </p:cNvPr>
              <p:cNvSpPr/>
              <p:nvPr/>
            </p:nvSpPr>
            <p:spPr>
              <a:xfrm>
                <a:off x="5272592" y="5681429"/>
                <a:ext cx="1073974" cy="494213"/>
              </a:xfrm>
              <a:prstGeom prst="flowChartDecision">
                <a:avLst/>
              </a:prstGeom>
              <a:solidFill>
                <a:srgbClr val="C7CFD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36" name="CaixaDeTexto 135">
                <a:extLst>
                  <a:ext uri="{FF2B5EF4-FFF2-40B4-BE49-F238E27FC236}">
                    <a16:creationId xmlns:a16="http://schemas.microsoft.com/office/drawing/2014/main" id="{FA7A7B5D-C7EE-41C5-973C-23277550D799}"/>
                  </a:ext>
                </a:extLst>
              </p:cNvPr>
              <p:cNvSpPr txBox="1"/>
              <p:nvPr/>
            </p:nvSpPr>
            <p:spPr>
              <a:xfrm>
                <a:off x="5358206" y="5771736"/>
                <a:ext cx="902746" cy="345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ELE FOI RESOLVIDO?</a:t>
                </a:r>
              </a:p>
            </p:txBody>
          </p:sp>
          <p:cxnSp>
            <p:nvCxnSpPr>
              <p:cNvPr id="137" name="Conector: Angulado 136">
                <a:extLst>
                  <a:ext uri="{FF2B5EF4-FFF2-40B4-BE49-F238E27FC236}">
                    <a16:creationId xmlns:a16="http://schemas.microsoft.com/office/drawing/2014/main" id="{48CC7B0F-3C47-4CA5-9C77-A2AB4A54B75F}"/>
                  </a:ext>
                </a:extLst>
              </p:cNvPr>
              <p:cNvCxnSpPr>
                <a:stCxn id="135" idx="2"/>
                <a:endCxn id="167" idx="2"/>
              </p:cNvCxnSpPr>
              <p:nvPr/>
            </p:nvCxnSpPr>
            <p:spPr>
              <a:xfrm rot="5400000">
                <a:off x="5113133" y="5586274"/>
                <a:ext cx="107078" cy="1285815"/>
              </a:xfrm>
              <a:prstGeom prst="bentConnector3">
                <a:avLst>
                  <a:gd name="adj1" fmla="val 313489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CaixaDeTexto 137">
                <a:extLst>
                  <a:ext uri="{FF2B5EF4-FFF2-40B4-BE49-F238E27FC236}">
                    <a16:creationId xmlns:a16="http://schemas.microsoft.com/office/drawing/2014/main" id="{5088560A-86EA-498B-8824-63BDEFB90EF0}"/>
                  </a:ext>
                </a:extLst>
              </p:cNvPr>
              <p:cNvSpPr txBox="1"/>
              <p:nvPr/>
            </p:nvSpPr>
            <p:spPr>
              <a:xfrm>
                <a:off x="5454474" y="6329338"/>
                <a:ext cx="446939" cy="224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NÃO</a:t>
                </a:r>
              </a:p>
            </p:txBody>
          </p:sp>
          <p:sp>
            <p:nvSpPr>
              <p:cNvPr id="139" name="CaixaDeTexto 138">
                <a:extLst>
                  <a:ext uri="{FF2B5EF4-FFF2-40B4-BE49-F238E27FC236}">
                    <a16:creationId xmlns:a16="http://schemas.microsoft.com/office/drawing/2014/main" id="{076DBE16-179E-49DD-B118-0C0A8269AB8A}"/>
                  </a:ext>
                </a:extLst>
              </p:cNvPr>
              <p:cNvSpPr txBox="1"/>
              <p:nvPr/>
            </p:nvSpPr>
            <p:spPr>
              <a:xfrm>
                <a:off x="6367476" y="5777220"/>
                <a:ext cx="402095" cy="224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SIM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0131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095830" y="714729"/>
            <a:ext cx="5568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DEMONSTRAÇÃO SITE</a:t>
            </a:r>
          </a:p>
        </p:txBody>
      </p:sp>
      <p:pic>
        <p:nvPicPr>
          <p:cNvPr id="4" name="Imagem 3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B99EC9C8-40A9-42E9-B858-CEF97BF82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145" y="2192697"/>
            <a:ext cx="8169709" cy="377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69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7" name="Imagem 6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4D0A186E-9152-45FE-A63B-0BDFDA35B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3" name="Imagem 2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02BF6F8B-3893-401B-85A8-9EFB4C9B90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" b="57778"/>
          <a:stretch/>
        </p:blipFill>
        <p:spPr>
          <a:xfrm>
            <a:off x="2077800" y="1753996"/>
            <a:ext cx="7170642" cy="1555987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5E9F68EF-71CE-4081-9ED0-9C7487C79A07}"/>
              </a:ext>
            </a:extLst>
          </p:cNvPr>
          <p:cNvSpPr/>
          <p:nvPr/>
        </p:nvSpPr>
        <p:spPr>
          <a:xfrm>
            <a:off x="7897315" y="2536644"/>
            <a:ext cx="900752" cy="4188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C884F489-1AF3-42CA-823B-E11C155890EB}"/>
              </a:ext>
            </a:extLst>
          </p:cNvPr>
          <p:cNvSpPr txBox="1"/>
          <p:nvPr/>
        </p:nvSpPr>
        <p:spPr>
          <a:xfrm>
            <a:off x="8780006" y="2561402"/>
            <a:ext cx="2984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1 - ABRINDO UM CHAMADO</a:t>
            </a:r>
          </a:p>
        </p:txBody>
      </p:sp>
      <p:pic>
        <p:nvPicPr>
          <p:cNvPr id="26" name="Imagem 25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11DED841-9A44-4286-8CE9-9CA480FCEF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8" t="13289" r="52586" b="10041"/>
          <a:stretch/>
        </p:blipFill>
        <p:spPr>
          <a:xfrm>
            <a:off x="4025610" y="3639866"/>
            <a:ext cx="3275021" cy="2980169"/>
          </a:xfrm>
          <a:prstGeom prst="rect">
            <a:avLst/>
          </a:prstGeom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E6459179-3797-434C-884E-5EC84B0ECF7E}"/>
              </a:ext>
            </a:extLst>
          </p:cNvPr>
          <p:cNvSpPr/>
          <p:nvPr/>
        </p:nvSpPr>
        <p:spPr>
          <a:xfrm>
            <a:off x="4032944" y="3639865"/>
            <a:ext cx="1515141" cy="4188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81B5D1FD-B940-474A-9240-994021257CE1}"/>
              </a:ext>
            </a:extLst>
          </p:cNvPr>
          <p:cNvSpPr txBox="1"/>
          <p:nvPr/>
        </p:nvSpPr>
        <p:spPr>
          <a:xfrm>
            <a:off x="5535659" y="3679860"/>
            <a:ext cx="236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2 - PREENCHENDO</a:t>
            </a:r>
          </a:p>
        </p:txBody>
      </p:sp>
    </p:spTree>
    <p:extLst>
      <p:ext uri="{BB962C8B-B14F-4D97-AF65-F5344CB8AC3E}">
        <p14:creationId xmlns:p14="http://schemas.microsoft.com/office/powerpoint/2010/main" val="271893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BEE8B8B5-B535-4182-A183-BFD2DAE3B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97" y="1793610"/>
            <a:ext cx="10078174" cy="469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9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4" name="Imagem 3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82813397-3A04-4485-AAF4-C1E22C65C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00" y="1840800"/>
            <a:ext cx="9695542" cy="451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5671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4" name="Imagem 3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8BEA2ED2-7DC2-4446-931A-2A63020F16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93" y="1779517"/>
            <a:ext cx="9851679" cy="457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0412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8D610042-ED3F-4215-9BB1-2F5749E687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31" y="1683011"/>
            <a:ext cx="10126639" cy="469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98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828800" y="967680"/>
            <a:ext cx="551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CONTEXTUALIZAÇÃO</a:t>
            </a:r>
          </a:p>
        </p:txBody>
      </p:sp>
      <p:sp>
        <p:nvSpPr>
          <p:cNvPr id="90" name="Retângulo 89">
            <a:extLst>
              <a:ext uri="{FF2B5EF4-FFF2-40B4-BE49-F238E27FC236}">
                <a16:creationId xmlns:a16="http://schemas.microsoft.com/office/drawing/2014/main" id="{2346AEA4-5042-4747-AEFE-B39BA7C5492B}"/>
              </a:ext>
            </a:extLst>
          </p:cNvPr>
          <p:cNvSpPr/>
          <p:nvPr/>
        </p:nvSpPr>
        <p:spPr>
          <a:xfrm>
            <a:off x="1248229" y="1947990"/>
            <a:ext cx="9543143" cy="3890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8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projeto consiste em utilizar o máximo da funcionalidade de uma placa solar, utilizando o máximo do potencial de captação de energia, fazendo ela rotacionar de acordo com o posicionamento do sol com o sensor de luminosidade, assim descartando a necessidade do painel ser maior para captar mais energia.</a:t>
            </a:r>
          </a:p>
        </p:txBody>
      </p:sp>
    </p:spTree>
    <p:extLst>
      <p:ext uri="{BB962C8B-B14F-4D97-AF65-F5344CB8AC3E}">
        <p14:creationId xmlns:p14="http://schemas.microsoft.com/office/powerpoint/2010/main" val="139454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9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4" name="Imagem 3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E619FCDE-578A-42D5-B280-6DBB16939A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63" y="1719192"/>
            <a:ext cx="9908275" cy="459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28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1361F2DC-8714-41B5-B438-0364386B5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75" y="1690556"/>
            <a:ext cx="10085696" cy="468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854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809588A7-DC99-4171-9699-25A5C41B76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9" r="6336" b="41143"/>
          <a:stretch/>
        </p:blipFill>
        <p:spPr>
          <a:xfrm>
            <a:off x="3072507" y="1406732"/>
            <a:ext cx="6146196" cy="1660856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AFB8A082-F42C-42D4-8DDA-5C0E0BF4B7C0}"/>
              </a:ext>
            </a:extLst>
          </p:cNvPr>
          <p:cNvSpPr/>
          <p:nvPr/>
        </p:nvSpPr>
        <p:spPr>
          <a:xfrm>
            <a:off x="3149435" y="1766109"/>
            <a:ext cx="2183642" cy="11366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6017763-3010-4BE2-B89E-A4C988400F10}"/>
              </a:ext>
            </a:extLst>
          </p:cNvPr>
          <p:cNvSpPr txBox="1"/>
          <p:nvPr/>
        </p:nvSpPr>
        <p:spPr>
          <a:xfrm>
            <a:off x="5353447" y="1698870"/>
            <a:ext cx="261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3 - TELA DE ESPERA</a:t>
            </a:r>
          </a:p>
        </p:txBody>
      </p:sp>
      <p:pic>
        <p:nvPicPr>
          <p:cNvPr id="4" name="Imagem 3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C6771515-D70E-446A-9EBA-2340A37875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3" t="14213" r="58224" b="14525"/>
          <a:stretch/>
        </p:blipFill>
        <p:spPr>
          <a:xfrm>
            <a:off x="4153300" y="3090790"/>
            <a:ext cx="3903260" cy="3767209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2AF406C6-1FB8-412E-AAC9-2B22D7AE0EFB}"/>
              </a:ext>
            </a:extLst>
          </p:cNvPr>
          <p:cNvSpPr/>
          <p:nvPr/>
        </p:nvSpPr>
        <p:spPr>
          <a:xfrm>
            <a:off x="4203306" y="3155749"/>
            <a:ext cx="3698748" cy="28219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393F47B-717D-4DA0-B6AC-CC8606F212F4}"/>
              </a:ext>
            </a:extLst>
          </p:cNvPr>
          <p:cNvSpPr txBox="1"/>
          <p:nvPr/>
        </p:nvSpPr>
        <p:spPr>
          <a:xfrm>
            <a:off x="7952059" y="3155749"/>
            <a:ext cx="361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4 - RESPOSTA DO ATENDENTE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B01F53C-4414-4D0D-A503-AEB397504FFB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19" name="Imagem 18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153F25B9-E3DC-44D4-8D41-A9000F88A2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081" y="-109545"/>
            <a:ext cx="4163004" cy="142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161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4" name="Imagem 3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EBD94799-CE19-4695-9C0A-961ED5D78B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21" y="1814646"/>
            <a:ext cx="9943851" cy="463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25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6B348F8C-43E5-423B-880A-529878A44E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148" y="1574800"/>
            <a:ext cx="3106209" cy="512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281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DDF9E946-4407-441D-9BE3-2232115886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30" y="1863072"/>
            <a:ext cx="9812740" cy="455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46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1F8A7D5E-16B9-497C-A91C-E80DB1EBC0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7" t="1898" r="59366" b="18641"/>
          <a:stretch/>
        </p:blipFill>
        <p:spPr>
          <a:xfrm>
            <a:off x="1967823" y="1345330"/>
            <a:ext cx="3580262" cy="3937870"/>
          </a:xfrm>
          <a:prstGeom prst="rect">
            <a:avLst/>
          </a:prstGeom>
        </p:spPr>
      </p:pic>
      <p:pic>
        <p:nvPicPr>
          <p:cNvPr id="6" name="Imagem 5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924B6A49-3260-47AE-874D-F1977DD563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7" t="12287" r="57906" b="5768"/>
          <a:stretch/>
        </p:blipFill>
        <p:spPr>
          <a:xfrm>
            <a:off x="6172199" y="2134358"/>
            <a:ext cx="4147457" cy="4553045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E1149B45-4831-4E6A-A028-B985AFB21422}"/>
              </a:ext>
            </a:extLst>
          </p:cNvPr>
          <p:cNvSpPr txBox="1"/>
          <p:nvPr/>
        </p:nvSpPr>
        <p:spPr>
          <a:xfrm>
            <a:off x="4013867" y="2641600"/>
            <a:ext cx="153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5 – NÍVEL 2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7F7E16C-C32E-4791-8D46-7F13E63C4984}"/>
              </a:ext>
            </a:extLst>
          </p:cNvPr>
          <p:cNvSpPr/>
          <p:nvPr/>
        </p:nvSpPr>
        <p:spPr>
          <a:xfrm>
            <a:off x="6291618" y="3314265"/>
            <a:ext cx="3932559" cy="31684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FB1EE65-D012-42E0-8A95-E5D9C0D86FC5}"/>
              </a:ext>
            </a:extLst>
          </p:cNvPr>
          <p:cNvSpPr txBox="1"/>
          <p:nvPr/>
        </p:nvSpPr>
        <p:spPr>
          <a:xfrm>
            <a:off x="6872514" y="2944932"/>
            <a:ext cx="484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6 – RESPOSTA DO ATENDENTE NÍVEL 2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48732CF-83C3-4FD7-BDE5-739D1766B76D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19" name="Imagem 18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3FE7E3FD-FC0D-4CA6-98D7-FBF473514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613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83A23F84-C191-4C07-8A96-B7779EFBAB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1" t="24097" r="62267" b="3515"/>
          <a:stretch/>
        </p:blipFill>
        <p:spPr>
          <a:xfrm>
            <a:off x="1125495" y="2100492"/>
            <a:ext cx="3875965" cy="423181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6D7ABB7-45BB-47B0-9FB9-EFB4B9880601}"/>
              </a:ext>
            </a:extLst>
          </p:cNvPr>
          <p:cNvSpPr/>
          <p:nvPr/>
        </p:nvSpPr>
        <p:spPr>
          <a:xfrm>
            <a:off x="1329254" y="3322470"/>
            <a:ext cx="2456597" cy="17878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B86580C1-E02E-4AF6-BFCE-E08DC91336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6" t="13097" r="37090" b="8949"/>
          <a:stretch/>
        </p:blipFill>
        <p:spPr>
          <a:xfrm>
            <a:off x="5256663" y="1980978"/>
            <a:ext cx="6311222" cy="4418138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455CB88A-CABD-47A7-BF8D-DCB00E7634BB}"/>
              </a:ext>
            </a:extLst>
          </p:cNvPr>
          <p:cNvSpPr/>
          <p:nvPr/>
        </p:nvSpPr>
        <p:spPr>
          <a:xfrm>
            <a:off x="5276593" y="2762637"/>
            <a:ext cx="4196366" cy="36364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69B8AB9-01E7-46BA-BD72-43D07CFE1AB2}"/>
              </a:ext>
            </a:extLst>
          </p:cNvPr>
          <p:cNvSpPr txBox="1"/>
          <p:nvPr/>
        </p:nvSpPr>
        <p:spPr>
          <a:xfrm>
            <a:off x="1400628" y="2953138"/>
            <a:ext cx="3391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7 – CHAMADO FINALIZADO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C2273D7-3F84-4826-99C9-781E837E3895}"/>
              </a:ext>
            </a:extLst>
          </p:cNvPr>
          <p:cNvSpPr txBox="1"/>
          <p:nvPr/>
        </p:nvSpPr>
        <p:spPr>
          <a:xfrm>
            <a:off x="7807117" y="2297656"/>
            <a:ext cx="3760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8 – PESQUISA DE AVALIAÇÃO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0E26AB4-0A24-48CB-92A2-110874062BB8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1" name="Imagem 20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803EDD40-C2C0-401A-AF9F-AE3635E668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943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0FFC890C-52FC-4B50-84E3-833D1B8C0F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85" b="32641"/>
          <a:stretch/>
        </p:blipFill>
        <p:spPr>
          <a:xfrm>
            <a:off x="2819535" y="2292350"/>
            <a:ext cx="5552094" cy="413342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6D7ABB7-45BB-47B0-9FB9-EFB4B9880601}"/>
              </a:ext>
            </a:extLst>
          </p:cNvPr>
          <p:cNvSpPr/>
          <p:nvPr/>
        </p:nvSpPr>
        <p:spPr>
          <a:xfrm>
            <a:off x="3715742" y="3137804"/>
            <a:ext cx="3648042" cy="19801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69B8AB9-01E7-46BA-BD72-43D07CFE1AB2}"/>
              </a:ext>
            </a:extLst>
          </p:cNvPr>
          <p:cNvSpPr txBox="1"/>
          <p:nvPr/>
        </p:nvSpPr>
        <p:spPr>
          <a:xfrm>
            <a:off x="5668277" y="3428999"/>
            <a:ext cx="5768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9 – CHAMADO NA ABA FECHADOS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139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m 34" descr="Homem com raquete de tênis&#10;&#10;Descrição gerada automaticamente">
            <a:extLst>
              <a:ext uri="{FF2B5EF4-FFF2-40B4-BE49-F238E27FC236}">
                <a16:creationId xmlns:a16="http://schemas.microsoft.com/office/drawing/2014/main" id="{C00F810A-B90D-428C-AA60-C6F984CBD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2"/>
            <a:ext cx="12221664" cy="6858001"/>
          </a:xfrm>
          <a:prstGeom prst="rect">
            <a:avLst/>
          </a:prstGeom>
        </p:spPr>
      </p:pic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5651BC8C-5E95-4EC3-B773-2C89900DACD0}"/>
              </a:ext>
            </a:extLst>
          </p:cNvPr>
          <p:cNvSpPr/>
          <p:nvPr/>
        </p:nvSpPr>
        <p:spPr>
          <a:xfrm>
            <a:off x="0" y="0"/>
            <a:ext cx="8926284" cy="6858000"/>
          </a:xfrm>
          <a:custGeom>
            <a:avLst/>
            <a:gdLst>
              <a:gd name="connsiteX0" fmla="*/ 9448265 w 9797142"/>
              <a:gd name="connsiteY0" fmla="*/ 0 h 6858000"/>
              <a:gd name="connsiteX1" fmla="*/ 9797142 w 9797142"/>
              <a:gd name="connsiteY1" fmla="*/ 125794 h 6858000"/>
              <a:gd name="connsiteX2" fmla="*/ 9678014 w 9797142"/>
              <a:gd name="connsiteY2" fmla="*/ 229901 h 6858000"/>
              <a:gd name="connsiteX3" fmla="*/ 9605686 w 9797142"/>
              <a:gd name="connsiteY3" fmla="*/ 229901 h 6858000"/>
              <a:gd name="connsiteX4" fmla="*/ 9222773 w 9797142"/>
              <a:gd name="connsiteY4" fmla="*/ 203874 h 6858000"/>
              <a:gd name="connsiteX5" fmla="*/ 6635990 w 9797142"/>
              <a:gd name="connsiteY5" fmla="*/ 1179871 h 6858000"/>
              <a:gd name="connsiteX6" fmla="*/ 5423435 w 9797142"/>
              <a:gd name="connsiteY6" fmla="*/ 2138516 h 6858000"/>
              <a:gd name="connsiteX7" fmla="*/ 3619495 w 9797142"/>
              <a:gd name="connsiteY7" fmla="*/ 4146900 h 6858000"/>
              <a:gd name="connsiteX8" fmla="*/ 1266714 w 9797142"/>
              <a:gd name="connsiteY8" fmla="*/ 6545681 h 6858000"/>
              <a:gd name="connsiteX9" fmla="*/ 807220 w 9797142"/>
              <a:gd name="connsiteY9" fmla="*/ 6858000 h 6858000"/>
              <a:gd name="connsiteX10" fmla="*/ 781692 w 9797142"/>
              <a:gd name="connsiteY10" fmla="*/ 6834143 h 6858000"/>
              <a:gd name="connsiteX11" fmla="*/ 875292 w 9797142"/>
              <a:gd name="connsiteY11" fmla="*/ 6699604 h 6858000"/>
              <a:gd name="connsiteX12" fmla="*/ 2166557 w 9797142"/>
              <a:gd name="connsiteY12" fmla="*/ 4343388 h 6858000"/>
              <a:gd name="connsiteX13" fmla="*/ 2704760 w 9797142"/>
              <a:gd name="connsiteY13" fmla="*/ 2069653 h 6858000"/>
              <a:gd name="connsiteX14" fmla="*/ 1539006 w 9797142"/>
              <a:gd name="connsiteY14" fmla="*/ 602949 h 6858000"/>
              <a:gd name="connsiteX15" fmla="*/ 479617 w 9797142"/>
              <a:gd name="connsiteY15" fmla="*/ 923943 h 6858000"/>
              <a:gd name="connsiteX16" fmla="*/ 186317 w 9797142"/>
              <a:gd name="connsiteY16" fmla="*/ 1096369 h 6858000"/>
              <a:gd name="connsiteX17" fmla="*/ 0 w 9797142"/>
              <a:gd name="connsiteY17" fmla="*/ 1226978 h 6858000"/>
              <a:gd name="connsiteX18" fmla="*/ 0 w 9797142"/>
              <a:gd name="connsiteY18" fmla="*/ 1034778 h 6858000"/>
              <a:gd name="connsiteX19" fmla="*/ 63694 w 9797142"/>
              <a:gd name="connsiteY19" fmla="*/ 993585 h 6858000"/>
              <a:gd name="connsiteX20" fmla="*/ 1566660 w 9797142"/>
              <a:gd name="connsiteY20" fmla="*/ 533544 h 6858000"/>
              <a:gd name="connsiteX21" fmla="*/ 2730887 w 9797142"/>
              <a:gd name="connsiteY21" fmla="*/ 1043401 h 6858000"/>
              <a:gd name="connsiteX22" fmla="*/ 3177018 w 9797142"/>
              <a:gd name="connsiteY22" fmla="*/ 2382110 h 6858000"/>
              <a:gd name="connsiteX23" fmla="*/ 2687742 w 9797142"/>
              <a:gd name="connsiteY23" fmla="*/ 4243652 h 6858000"/>
              <a:gd name="connsiteX24" fmla="*/ 1109294 w 9797142"/>
              <a:gd name="connsiteY24" fmla="*/ 6513149 h 6858000"/>
              <a:gd name="connsiteX25" fmla="*/ 1066748 w 9797142"/>
              <a:gd name="connsiteY25" fmla="*/ 6573878 h 6858000"/>
              <a:gd name="connsiteX26" fmla="*/ 1075258 w 9797142"/>
              <a:gd name="connsiteY26" fmla="*/ 6586891 h 6858000"/>
              <a:gd name="connsiteX27" fmla="*/ 1607081 w 9797142"/>
              <a:gd name="connsiteY27" fmla="*/ 6183342 h 6858000"/>
              <a:gd name="connsiteX28" fmla="*/ 2338868 w 9797142"/>
              <a:gd name="connsiteY28" fmla="*/ 5458734 h 6858000"/>
              <a:gd name="connsiteX29" fmla="*/ 4134300 w 9797142"/>
              <a:gd name="connsiteY29" fmla="*/ 3393281 h 6858000"/>
              <a:gd name="connsiteX30" fmla="*/ 5648930 w 9797142"/>
              <a:gd name="connsiteY30" fmla="*/ 1820300 h 6858000"/>
              <a:gd name="connsiteX31" fmla="*/ 7116759 w 9797142"/>
              <a:gd name="connsiteY31" fmla="*/ 772392 h 6858000"/>
              <a:gd name="connsiteX32" fmla="*/ 9448265 w 9797142"/>
              <a:gd name="connsiteY3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797142" h="6858000">
                <a:moveTo>
                  <a:pt x="9448265" y="0"/>
                </a:moveTo>
                <a:cubicBezTo>
                  <a:pt x="9680851" y="0"/>
                  <a:pt x="9797142" y="41931"/>
                  <a:pt x="9797142" y="125794"/>
                </a:cubicBezTo>
                <a:cubicBezTo>
                  <a:pt x="9797142" y="195200"/>
                  <a:pt x="9757433" y="229901"/>
                  <a:pt x="9678014" y="229901"/>
                </a:cubicBezTo>
                <a:lnTo>
                  <a:pt x="9605686" y="229901"/>
                </a:lnTo>
                <a:cubicBezTo>
                  <a:pt x="9449684" y="212550"/>
                  <a:pt x="9322046" y="203874"/>
                  <a:pt x="9222773" y="203874"/>
                </a:cubicBezTo>
                <a:cubicBezTo>
                  <a:pt x="8490986" y="203874"/>
                  <a:pt x="7628726" y="529207"/>
                  <a:pt x="6635990" y="1179871"/>
                </a:cubicBezTo>
                <a:cubicBezTo>
                  <a:pt x="6159478" y="1495081"/>
                  <a:pt x="5755294" y="1814631"/>
                  <a:pt x="5423435" y="2138516"/>
                </a:cubicBezTo>
                <a:cubicBezTo>
                  <a:pt x="5102924" y="2456619"/>
                  <a:pt x="4501611" y="3126080"/>
                  <a:pt x="3619495" y="4146900"/>
                </a:cubicBezTo>
                <a:cubicBezTo>
                  <a:pt x="2578543" y="5355689"/>
                  <a:pt x="1794281" y="6155284"/>
                  <a:pt x="1266714" y="6545681"/>
                </a:cubicBezTo>
                <a:cubicBezTo>
                  <a:pt x="988747" y="6753894"/>
                  <a:pt x="835583" y="6858000"/>
                  <a:pt x="807220" y="6858000"/>
                </a:cubicBezTo>
                <a:cubicBezTo>
                  <a:pt x="790202" y="6858000"/>
                  <a:pt x="781692" y="6850047"/>
                  <a:pt x="781692" y="6834143"/>
                </a:cubicBezTo>
                <a:cubicBezTo>
                  <a:pt x="781692" y="6831250"/>
                  <a:pt x="812892" y="6786403"/>
                  <a:pt x="875292" y="6699604"/>
                </a:cubicBezTo>
                <a:cubicBezTo>
                  <a:pt x="1377332" y="6037146"/>
                  <a:pt x="1807754" y="5251741"/>
                  <a:pt x="2166557" y="4343388"/>
                </a:cubicBezTo>
                <a:cubicBezTo>
                  <a:pt x="2525361" y="3435032"/>
                  <a:pt x="2704760" y="2677122"/>
                  <a:pt x="2704760" y="2069653"/>
                </a:cubicBezTo>
                <a:cubicBezTo>
                  <a:pt x="2704760" y="1091851"/>
                  <a:pt x="2316175" y="602949"/>
                  <a:pt x="1539006" y="602949"/>
                </a:cubicBezTo>
                <a:cubicBezTo>
                  <a:pt x="1232676" y="602949"/>
                  <a:pt x="879545" y="709946"/>
                  <a:pt x="479617" y="923943"/>
                </a:cubicBezTo>
                <a:cubicBezTo>
                  <a:pt x="379635" y="977442"/>
                  <a:pt x="281868" y="1034918"/>
                  <a:pt x="186317" y="1096369"/>
                </a:cubicBezTo>
                <a:lnTo>
                  <a:pt x="0" y="1226978"/>
                </a:lnTo>
                <a:lnTo>
                  <a:pt x="0" y="1034778"/>
                </a:lnTo>
                <a:lnTo>
                  <a:pt x="63694" y="993585"/>
                </a:lnTo>
                <a:cubicBezTo>
                  <a:pt x="561909" y="686891"/>
                  <a:pt x="1062897" y="533544"/>
                  <a:pt x="1566660" y="533544"/>
                </a:cubicBezTo>
                <a:cubicBezTo>
                  <a:pt x="2045389" y="533544"/>
                  <a:pt x="2433464" y="703496"/>
                  <a:pt x="2730887" y="1043401"/>
                </a:cubicBezTo>
                <a:cubicBezTo>
                  <a:pt x="3028309" y="1383306"/>
                  <a:pt x="3177018" y="1829542"/>
                  <a:pt x="3177018" y="2382110"/>
                </a:cubicBezTo>
                <a:cubicBezTo>
                  <a:pt x="3177018" y="2972225"/>
                  <a:pt x="3013925" y="3592739"/>
                  <a:pt x="2687742" y="4243652"/>
                </a:cubicBezTo>
                <a:cubicBezTo>
                  <a:pt x="2361558" y="4894565"/>
                  <a:pt x="1835408" y="5651064"/>
                  <a:pt x="1109294" y="6513149"/>
                </a:cubicBezTo>
                <a:cubicBezTo>
                  <a:pt x="1080931" y="6547850"/>
                  <a:pt x="1066748" y="6568094"/>
                  <a:pt x="1066748" y="6573878"/>
                </a:cubicBezTo>
                <a:lnTo>
                  <a:pt x="1075258" y="6586891"/>
                </a:lnTo>
                <a:cubicBezTo>
                  <a:pt x="1123477" y="6586891"/>
                  <a:pt x="1300750" y="6452374"/>
                  <a:pt x="1607081" y="6183342"/>
                </a:cubicBezTo>
                <a:cubicBezTo>
                  <a:pt x="1842499" y="5980869"/>
                  <a:pt x="2086428" y="5739333"/>
                  <a:pt x="2338868" y="5458734"/>
                </a:cubicBezTo>
                <a:cubicBezTo>
                  <a:pt x="2565779" y="5207052"/>
                  <a:pt x="3164254" y="4518570"/>
                  <a:pt x="4134300" y="3393281"/>
                </a:cubicBezTo>
                <a:cubicBezTo>
                  <a:pt x="4707247" y="2727932"/>
                  <a:pt x="5212126" y="2203606"/>
                  <a:pt x="5648930" y="1820300"/>
                </a:cubicBezTo>
                <a:cubicBezTo>
                  <a:pt x="6085733" y="1436997"/>
                  <a:pt x="6575010" y="1087695"/>
                  <a:pt x="7116759" y="772392"/>
                </a:cubicBezTo>
                <a:cubicBezTo>
                  <a:pt x="7998875" y="257465"/>
                  <a:pt x="8776043" y="0"/>
                  <a:pt x="9448265" y="0"/>
                </a:cubicBezTo>
                <a:close/>
              </a:path>
            </a:pathLst>
          </a:cu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8CD39FDE-B5BD-48A1-A4FF-E22999EDED68}"/>
              </a:ext>
            </a:extLst>
          </p:cNvPr>
          <p:cNvSpPr/>
          <p:nvPr/>
        </p:nvSpPr>
        <p:spPr>
          <a:xfrm>
            <a:off x="1" y="1882587"/>
            <a:ext cx="1815555" cy="3459484"/>
          </a:xfrm>
          <a:custGeom>
            <a:avLst/>
            <a:gdLst>
              <a:gd name="connsiteX0" fmla="*/ 1181622 w 1815555"/>
              <a:gd name="connsiteY0" fmla="*/ 0 h 3459484"/>
              <a:gd name="connsiteX1" fmla="*/ 1641117 w 1815555"/>
              <a:gd name="connsiteY1" fmla="*/ 206046 h 3459484"/>
              <a:gd name="connsiteX2" fmla="*/ 1815555 w 1815555"/>
              <a:gd name="connsiteY2" fmla="*/ 746097 h 3459484"/>
              <a:gd name="connsiteX3" fmla="*/ 990830 w 1815555"/>
              <a:gd name="connsiteY3" fmla="*/ 2611334 h 3459484"/>
              <a:gd name="connsiteX4" fmla="*/ 27792 w 1815555"/>
              <a:gd name="connsiteY4" fmla="*/ 3446116 h 3459484"/>
              <a:gd name="connsiteX5" fmla="*/ 0 w 1815555"/>
              <a:gd name="connsiteY5" fmla="*/ 3459484 h 3459484"/>
              <a:gd name="connsiteX6" fmla="*/ 0 w 1815555"/>
              <a:gd name="connsiteY6" fmla="*/ 3377244 h 3459484"/>
              <a:gd name="connsiteX7" fmla="*/ 79486 w 1815555"/>
              <a:gd name="connsiteY7" fmla="*/ 3334181 h 3459484"/>
              <a:gd name="connsiteX8" fmla="*/ 1100784 w 1815555"/>
              <a:gd name="connsiteY8" fmla="*/ 2338055 h 3459484"/>
              <a:gd name="connsiteX9" fmla="*/ 1738971 w 1815555"/>
              <a:gd name="connsiteY9" fmla="*/ 763448 h 3459484"/>
              <a:gd name="connsiteX10" fmla="*/ 1587935 w 1815555"/>
              <a:gd name="connsiteY10" fmla="*/ 266775 h 3459484"/>
              <a:gd name="connsiteX11" fmla="*/ 1181622 w 1815555"/>
              <a:gd name="connsiteY11" fmla="*/ 82419 h 3459484"/>
              <a:gd name="connsiteX12" fmla="*/ 894438 w 1815555"/>
              <a:gd name="connsiteY12" fmla="*/ 149655 h 3459484"/>
              <a:gd name="connsiteX13" fmla="*/ 751910 w 1815555"/>
              <a:gd name="connsiteY13" fmla="*/ 286293 h 3459484"/>
              <a:gd name="connsiteX14" fmla="*/ 781692 w 1815555"/>
              <a:gd name="connsiteY14" fmla="*/ 312320 h 3459484"/>
              <a:gd name="connsiteX15" fmla="*/ 815728 w 1815555"/>
              <a:gd name="connsiteY15" fmla="*/ 312320 h 3459484"/>
              <a:gd name="connsiteX16" fmla="*/ 947620 w 1815555"/>
              <a:gd name="connsiteY16" fmla="*/ 294969 h 3459484"/>
              <a:gd name="connsiteX17" fmla="*/ 1139076 w 1815555"/>
              <a:gd name="connsiteY17" fmla="*/ 507520 h 3459484"/>
              <a:gd name="connsiteX18" fmla="*/ 1036966 w 1815555"/>
              <a:gd name="connsiteY18" fmla="*/ 739590 h 3459484"/>
              <a:gd name="connsiteX19" fmla="*/ 798710 w 1815555"/>
              <a:gd name="connsiteY19" fmla="*/ 837190 h 3459484"/>
              <a:gd name="connsiteX20" fmla="*/ 534925 w 1815555"/>
              <a:gd name="connsiteY20" fmla="*/ 559572 h 3459484"/>
              <a:gd name="connsiteX21" fmla="*/ 726381 w 1815555"/>
              <a:gd name="connsiteY21" fmla="*/ 167005 h 3459484"/>
              <a:gd name="connsiteX22" fmla="*/ 1181622 w 1815555"/>
              <a:gd name="connsiteY22" fmla="*/ 0 h 345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15555" h="3459484">
                <a:moveTo>
                  <a:pt x="1181622" y="0"/>
                </a:moveTo>
                <a:cubicBezTo>
                  <a:pt x="1371660" y="0"/>
                  <a:pt x="1524824" y="68682"/>
                  <a:pt x="1641117" y="206046"/>
                </a:cubicBezTo>
                <a:cubicBezTo>
                  <a:pt x="1757407" y="343408"/>
                  <a:pt x="1815555" y="523424"/>
                  <a:pt x="1815555" y="746097"/>
                </a:cubicBezTo>
                <a:cubicBezTo>
                  <a:pt x="1815555" y="1312898"/>
                  <a:pt x="1540645" y="1934642"/>
                  <a:pt x="990830" y="2611334"/>
                </a:cubicBezTo>
                <a:cubicBezTo>
                  <a:pt x="675203" y="2998479"/>
                  <a:pt x="354190" y="3276740"/>
                  <a:pt x="27792" y="3446116"/>
                </a:cubicBezTo>
                <a:lnTo>
                  <a:pt x="0" y="3459484"/>
                </a:lnTo>
                <a:lnTo>
                  <a:pt x="0" y="3377244"/>
                </a:lnTo>
                <a:lnTo>
                  <a:pt x="79486" y="3334181"/>
                </a:lnTo>
                <a:cubicBezTo>
                  <a:pt x="425303" y="3132069"/>
                  <a:pt x="765736" y="2800027"/>
                  <a:pt x="1100784" y="2338055"/>
                </a:cubicBezTo>
                <a:cubicBezTo>
                  <a:pt x="1526242" y="1751010"/>
                  <a:pt x="1738971" y="1226143"/>
                  <a:pt x="1738971" y="763448"/>
                </a:cubicBezTo>
                <a:cubicBezTo>
                  <a:pt x="1738971" y="555235"/>
                  <a:pt x="1688626" y="389676"/>
                  <a:pt x="1587935" y="266775"/>
                </a:cubicBezTo>
                <a:cubicBezTo>
                  <a:pt x="1487243" y="143871"/>
                  <a:pt x="1351804" y="82419"/>
                  <a:pt x="1181622" y="82419"/>
                </a:cubicBezTo>
                <a:cubicBezTo>
                  <a:pt x="1085185" y="82419"/>
                  <a:pt x="989456" y="104830"/>
                  <a:pt x="894438" y="149655"/>
                </a:cubicBezTo>
                <a:cubicBezTo>
                  <a:pt x="799419" y="194477"/>
                  <a:pt x="751910" y="240024"/>
                  <a:pt x="751910" y="286293"/>
                </a:cubicBezTo>
                <a:cubicBezTo>
                  <a:pt x="751910" y="303644"/>
                  <a:pt x="761836" y="312320"/>
                  <a:pt x="781692" y="312320"/>
                </a:cubicBezTo>
                <a:lnTo>
                  <a:pt x="815728" y="312320"/>
                </a:lnTo>
                <a:cubicBezTo>
                  <a:pt x="895147" y="300753"/>
                  <a:pt x="939110" y="294969"/>
                  <a:pt x="947620" y="294969"/>
                </a:cubicBezTo>
                <a:cubicBezTo>
                  <a:pt x="1075258" y="294969"/>
                  <a:pt x="1139076" y="365819"/>
                  <a:pt x="1139076" y="507520"/>
                </a:cubicBezTo>
                <a:cubicBezTo>
                  <a:pt x="1139076" y="597166"/>
                  <a:pt x="1105040" y="674525"/>
                  <a:pt x="1036966" y="739590"/>
                </a:cubicBezTo>
                <a:cubicBezTo>
                  <a:pt x="968892" y="804656"/>
                  <a:pt x="889474" y="837190"/>
                  <a:pt x="798710" y="837190"/>
                </a:cubicBezTo>
                <a:cubicBezTo>
                  <a:pt x="622855" y="837190"/>
                  <a:pt x="534925" y="744651"/>
                  <a:pt x="534925" y="559572"/>
                </a:cubicBezTo>
                <a:cubicBezTo>
                  <a:pt x="534925" y="409197"/>
                  <a:pt x="598746" y="278342"/>
                  <a:pt x="726381" y="167005"/>
                </a:cubicBezTo>
                <a:cubicBezTo>
                  <a:pt x="854020" y="55669"/>
                  <a:pt x="1005765" y="0"/>
                  <a:pt x="118162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668BBDFE-D953-42DE-BFB3-96C94BF71B61}"/>
              </a:ext>
            </a:extLst>
          </p:cNvPr>
          <p:cNvSpPr/>
          <p:nvPr/>
        </p:nvSpPr>
        <p:spPr>
          <a:xfrm>
            <a:off x="807219" y="0"/>
            <a:ext cx="11384780" cy="6858000"/>
          </a:xfrm>
          <a:custGeom>
            <a:avLst/>
            <a:gdLst>
              <a:gd name="connsiteX0" fmla="*/ 8641045 w 11384780"/>
              <a:gd name="connsiteY0" fmla="*/ 0 h 6858000"/>
              <a:gd name="connsiteX1" fmla="*/ 11384780 w 11384780"/>
              <a:gd name="connsiteY1" fmla="*/ 0 h 6858000"/>
              <a:gd name="connsiteX2" fmla="*/ 11384780 w 11384780"/>
              <a:gd name="connsiteY2" fmla="*/ 6858000 h 6858000"/>
              <a:gd name="connsiteX3" fmla="*/ 0 w 11384780"/>
              <a:gd name="connsiteY3" fmla="*/ 6858000 h 6858000"/>
              <a:gd name="connsiteX4" fmla="*/ 459494 w 11384780"/>
              <a:gd name="connsiteY4" fmla="*/ 6545681 h 6858000"/>
              <a:gd name="connsiteX5" fmla="*/ 2812275 w 11384780"/>
              <a:gd name="connsiteY5" fmla="*/ 4146900 h 6858000"/>
              <a:gd name="connsiteX6" fmla="*/ 4616215 w 11384780"/>
              <a:gd name="connsiteY6" fmla="*/ 2138516 h 6858000"/>
              <a:gd name="connsiteX7" fmla="*/ 5828770 w 11384780"/>
              <a:gd name="connsiteY7" fmla="*/ 1179871 h 6858000"/>
              <a:gd name="connsiteX8" fmla="*/ 8415553 w 11384780"/>
              <a:gd name="connsiteY8" fmla="*/ 203874 h 6858000"/>
              <a:gd name="connsiteX9" fmla="*/ 8798466 w 11384780"/>
              <a:gd name="connsiteY9" fmla="*/ 229901 h 6858000"/>
              <a:gd name="connsiteX10" fmla="*/ 8870794 w 11384780"/>
              <a:gd name="connsiteY10" fmla="*/ 229901 h 6858000"/>
              <a:gd name="connsiteX11" fmla="*/ 8989922 w 11384780"/>
              <a:gd name="connsiteY11" fmla="*/ 125794 h 6858000"/>
              <a:gd name="connsiteX12" fmla="*/ 8641045 w 11384780"/>
              <a:gd name="connsiteY1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84780" h="6858000">
                <a:moveTo>
                  <a:pt x="8641045" y="0"/>
                </a:moveTo>
                <a:lnTo>
                  <a:pt x="11384780" y="0"/>
                </a:lnTo>
                <a:lnTo>
                  <a:pt x="11384780" y="6858000"/>
                </a:lnTo>
                <a:lnTo>
                  <a:pt x="0" y="6858000"/>
                </a:lnTo>
                <a:cubicBezTo>
                  <a:pt x="28363" y="6858000"/>
                  <a:pt x="181527" y="6753894"/>
                  <a:pt x="459494" y="6545681"/>
                </a:cubicBezTo>
                <a:cubicBezTo>
                  <a:pt x="987061" y="6155284"/>
                  <a:pt x="1771323" y="5355689"/>
                  <a:pt x="2812275" y="4146900"/>
                </a:cubicBezTo>
                <a:cubicBezTo>
                  <a:pt x="3694391" y="3126080"/>
                  <a:pt x="4295704" y="2456619"/>
                  <a:pt x="4616215" y="2138516"/>
                </a:cubicBezTo>
                <a:cubicBezTo>
                  <a:pt x="4948074" y="1814631"/>
                  <a:pt x="5352258" y="1495081"/>
                  <a:pt x="5828770" y="1179871"/>
                </a:cubicBezTo>
                <a:cubicBezTo>
                  <a:pt x="6821506" y="529207"/>
                  <a:pt x="7683766" y="203874"/>
                  <a:pt x="8415553" y="203874"/>
                </a:cubicBezTo>
                <a:cubicBezTo>
                  <a:pt x="8514826" y="203874"/>
                  <a:pt x="8642464" y="212550"/>
                  <a:pt x="8798466" y="229901"/>
                </a:cubicBezTo>
                <a:lnTo>
                  <a:pt x="8870794" y="229901"/>
                </a:lnTo>
                <a:cubicBezTo>
                  <a:pt x="8950213" y="229901"/>
                  <a:pt x="8989922" y="195200"/>
                  <a:pt x="8989922" y="125794"/>
                </a:cubicBezTo>
                <a:cubicBezTo>
                  <a:pt x="8989922" y="41931"/>
                  <a:pt x="8873631" y="0"/>
                  <a:pt x="8641045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F679673-F6B7-4029-837F-72C9B5089314}"/>
              </a:ext>
            </a:extLst>
          </p:cNvPr>
          <p:cNvSpPr txBox="1"/>
          <p:nvPr/>
        </p:nvSpPr>
        <p:spPr>
          <a:xfrm>
            <a:off x="4198098" y="2828833"/>
            <a:ext cx="7342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Agradecimentos</a:t>
            </a:r>
          </a:p>
        </p:txBody>
      </p:sp>
    </p:spTree>
    <p:extLst>
      <p:ext uri="{BB962C8B-B14F-4D97-AF65-F5344CB8AC3E}">
        <p14:creationId xmlns:p14="http://schemas.microsoft.com/office/powerpoint/2010/main" val="102969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7" grpId="0" animBg="1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56" y="0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-4756" y="9525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DF258FA8-1949-41DC-B726-36B03A0C8C6E}"/>
              </a:ext>
            </a:extLst>
          </p:cNvPr>
          <p:cNvSpPr txBox="1"/>
          <p:nvPr/>
        </p:nvSpPr>
        <p:spPr>
          <a:xfrm>
            <a:off x="1985961" y="489857"/>
            <a:ext cx="9276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MERCADO DE ENERGIA SOLAR EM 2020</a:t>
            </a:r>
          </a:p>
        </p:txBody>
      </p: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C27C896B-D4F2-44F8-82A9-17579B041E3C}"/>
              </a:ext>
            </a:extLst>
          </p:cNvPr>
          <p:cNvGrpSpPr/>
          <p:nvPr/>
        </p:nvGrpSpPr>
        <p:grpSpPr>
          <a:xfrm>
            <a:off x="1297477" y="1480030"/>
            <a:ext cx="4318322" cy="4731346"/>
            <a:chOff x="1432721" y="1595554"/>
            <a:chExt cx="3207017" cy="3595679"/>
          </a:xfrm>
        </p:grpSpPr>
        <p:sp>
          <p:nvSpPr>
            <p:cNvPr id="2" name="Fluxograma: Atraso 1">
              <a:extLst>
                <a:ext uri="{FF2B5EF4-FFF2-40B4-BE49-F238E27FC236}">
                  <a16:creationId xmlns:a16="http://schemas.microsoft.com/office/drawing/2014/main" id="{8768FC5B-FEA9-46FF-BC7D-A47394CB4348}"/>
                </a:ext>
              </a:extLst>
            </p:cNvPr>
            <p:cNvSpPr/>
            <p:nvPr/>
          </p:nvSpPr>
          <p:spPr>
            <a:xfrm rot="16200000">
              <a:off x="2048633" y="4630490"/>
              <a:ext cx="46552" cy="289560"/>
            </a:xfrm>
            <a:prstGeom prst="flowChartDelay">
              <a:avLst/>
            </a:prstGeom>
            <a:solidFill>
              <a:srgbClr val="9DA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sp>
          <p:nvSpPr>
            <p:cNvPr id="12" name="Fluxograma: Atraso 11">
              <a:extLst>
                <a:ext uri="{FF2B5EF4-FFF2-40B4-BE49-F238E27FC236}">
                  <a16:creationId xmlns:a16="http://schemas.microsoft.com/office/drawing/2014/main" id="{C7AC2D6D-CB22-4045-BB8C-7FFA4B338FD1}"/>
                </a:ext>
              </a:extLst>
            </p:cNvPr>
            <p:cNvSpPr/>
            <p:nvPr/>
          </p:nvSpPr>
          <p:spPr>
            <a:xfrm rot="16200000">
              <a:off x="2322808" y="4620181"/>
              <a:ext cx="73817" cy="289560"/>
            </a:xfrm>
            <a:prstGeom prst="flowChartDelay">
              <a:avLst/>
            </a:prstGeom>
            <a:solidFill>
              <a:srgbClr val="9DA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Fluxograma: Atraso 12">
              <a:extLst>
                <a:ext uri="{FF2B5EF4-FFF2-40B4-BE49-F238E27FC236}">
                  <a16:creationId xmlns:a16="http://schemas.microsoft.com/office/drawing/2014/main" id="{DC71DD8F-0FF8-471E-84A9-08AFB2DB1A23}"/>
                </a:ext>
              </a:extLst>
            </p:cNvPr>
            <p:cNvSpPr/>
            <p:nvPr/>
          </p:nvSpPr>
          <p:spPr>
            <a:xfrm rot="16200000">
              <a:off x="2580027" y="4589764"/>
              <a:ext cx="135882" cy="289560"/>
            </a:xfrm>
            <a:prstGeom prst="flowChartDelay">
              <a:avLst/>
            </a:prstGeom>
            <a:solidFill>
              <a:srgbClr val="9DA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sp>
          <p:nvSpPr>
            <p:cNvPr id="14" name="Fluxograma: Atraso 13">
              <a:extLst>
                <a:ext uri="{FF2B5EF4-FFF2-40B4-BE49-F238E27FC236}">
                  <a16:creationId xmlns:a16="http://schemas.microsoft.com/office/drawing/2014/main" id="{0C22BBDB-9BC6-4570-8FC9-48E18DCD887C}"/>
                </a:ext>
              </a:extLst>
            </p:cNvPr>
            <p:cNvSpPr/>
            <p:nvPr/>
          </p:nvSpPr>
          <p:spPr>
            <a:xfrm rot="16200000">
              <a:off x="2831821" y="4559877"/>
              <a:ext cx="197953" cy="289560"/>
            </a:xfrm>
            <a:prstGeom prst="flowChartDelay">
              <a:avLst/>
            </a:prstGeom>
            <a:solidFill>
              <a:srgbClr val="9DA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sp>
          <p:nvSpPr>
            <p:cNvPr id="15" name="Fluxograma: Atraso 14">
              <a:extLst>
                <a:ext uri="{FF2B5EF4-FFF2-40B4-BE49-F238E27FC236}">
                  <a16:creationId xmlns:a16="http://schemas.microsoft.com/office/drawing/2014/main" id="{5CDC4A73-D679-431F-91C8-C1D5E890634C}"/>
                </a:ext>
              </a:extLst>
            </p:cNvPr>
            <p:cNvSpPr/>
            <p:nvPr/>
          </p:nvSpPr>
          <p:spPr>
            <a:xfrm rot="16200000">
              <a:off x="3093263" y="4530433"/>
              <a:ext cx="252350" cy="289560"/>
            </a:xfrm>
            <a:prstGeom prst="flowChartDelay">
              <a:avLst/>
            </a:prstGeom>
            <a:solidFill>
              <a:srgbClr val="9DA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sp>
          <p:nvSpPr>
            <p:cNvPr id="16" name="Fluxograma: Atraso 15">
              <a:extLst>
                <a:ext uri="{FF2B5EF4-FFF2-40B4-BE49-F238E27FC236}">
                  <a16:creationId xmlns:a16="http://schemas.microsoft.com/office/drawing/2014/main" id="{4429C552-B7E1-4935-B8BE-2509EEC4630F}"/>
                </a:ext>
              </a:extLst>
            </p:cNvPr>
            <p:cNvSpPr/>
            <p:nvPr/>
          </p:nvSpPr>
          <p:spPr>
            <a:xfrm rot="16200000">
              <a:off x="3087036" y="4234732"/>
              <a:ext cx="843750" cy="289560"/>
            </a:xfrm>
            <a:prstGeom prst="flowChartDelay">
              <a:avLst/>
            </a:prstGeom>
            <a:solidFill>
              <a:srgbClr val="9DA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17" name="Fluxograma: Atraso 16">
              <a:extLst>
                <a:ext uri="{FF2B5EF4-FFF2-40B4-BE49-F238E27FC236}">
                  <a16:creationId xmlns:a16="http://schemas.microsoft.com/office/drawing/2014/main" id="{B4F85D56-6DED-407A-BE42-E8930B84808B}"/>
                </a:ext>
              </a:extLst>
            </p:cNvPr>
            <p:cNvSpPr/>
            <p:nvPr/>
          </p:nvSpPr>
          <p:spPr>
            <a:xfrm rot="16200000">
              <a:off x="3007274" y="3867198"/>
              <a:ext cx="1578827" cy="289560"/>
            </a:xfrm>
            <a:prstGeom prst="flowChartDelay">
              <a:avLst/>
            </a:prstGeom>
            <a:solidFill>
              <a:srgbClr val="9DA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18" name="Fluxograma: Atraso 17">
              <a:extLst>
                <a:ext uri="{FF2B5EF4-FFF2-40B4-BE49-F238E27FC236}">
                  <a16:creationId xmlns:a16="http://schemas.microsoft.com/office/drawing/2014/main" id="{8854F857-4CF6-4051-AAF0-FA956CADEA98}"/>
                </a:ext>
              </a:extLst>
            </p:cNvPr>
            <p:cNvSpPr/>
            <p:nvPr/>
          </p:nvSpPr>
          <p:spPr>
            <a:xfrm rot="16200000">
              <a:off x="2755730" y="3324393"/>
              <a:ext cx="2664429" cy="289560"/>
            </a:xfrm>
            <a:prstGeom prst="flowChartDelay">
              <a:avLst/>
            </a:prstGeom>
            <a:solidFill>
              <a:srgbClr val="9DA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19" name="Fluxograma: Atraso 18">
              <a:extLst>
                <a:ext uri="{FF2B5EF4-FFF2-40B4-BE49-F238E27FC236}">
                  <a16:creationId xmlns:a16="http://schemas.microsoft.com/office/drawing/2014/main" id="{1FDCBF61-28F7-4523-844D-2CB96C8F945E}"/>
                </a:ext>
              </a:extLst>
            </p:cNvPr>
            <p:cNvSpPr/>
            <p:nvPr/>
          </p:nvSpPr>
          <p:spPr>
            <a:xfrm rot="16200000">
              <a:off x="2931816" y="3225492"/>
              <a:ext cx="2866867" cy="289560"/>
            </a:xfrm>
            <a:prstGeom prst="flowChartDelay">
              <a:avLst/>
            </a:prstGeom>
            <a:solidFill>
              <a:srgbClr val="9DA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CB8DCE9D-2E7E-4DDC-80FF-45C0DEF11128}"/>
                </a:ext>
              </a:extLst>
            </p:cNvPr>
            <p:cNvSpPr txBox="1"/>
            <p:nvPr/>
          </p:nvSpPr>
          <p:spPr>
            <a:xfrm>
              <a:off x="1987065" y="4589081"/>
              <a:ext cx="161243" cy="193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8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2F57EB1D-0C54-4774-AD8E-23A151BCD90C}"/>
                </a:ext>
              </a:extLst>
            </p:cNvPr>
            <p:cNvSpPr txBox="1"/>
            <p:nvPr/>
          </p:nvSpPr>
          <p:spPr>
            <a:xfrm>
              <a:off x="2238871" y="4555421"/>
              <a:ext cx="22561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8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9E17AB5F-32B8-4808-A602-DBD1E136D987}"/>
                </a:ext>
              </a:extLst>
            </p:cNvPr>
            <p:cNvSpPr txBox="1"/>
            <p:nvPr/>
          </p:nvSpPr>
          <p:spPr>
            <a:xfrm>
              <a:off x="2485544" y="4495714"/>
              <a:ext cx="30259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8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21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EF692CD0-8F85-464B-B388-69BF86E9BBE7}"/>
                </a:ext>
              </a:extLst>
            </p:cNvPr>
            <p:cNvSpPr txBox="1"/>
            <p:nvPr/>
          </p:nvSpPr>
          <p:spPr>
            <a:xfrm>
              <a:off x="2760397" y="4430614"/>
              <a:ext cx="30259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8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42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0BA6B8B7-2CB9-47F8-9B30-7D9AC1405DAB}"/>
                </a:ext>
              </a:extLst>
            </p:cNvPr>
            <p:cNvSpPr txBox="1"/>
            <p:nvPr/>
          </p:nvSpPr>
          <p:spPr>
            <a:xfrm>
              <a:off x="3071181" y="4368940"/>
              <a:ext cx="30259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8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93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B337BDB6-9256-4B8A-B0C9-4994E63180A5}"/>
                </a:ext>
              </a:extLst>
            </p:cNvPr>
            <p:cNvSpPr txBox="1"/>
            <p:nvPr/>
          </p:nvSpPr>
          <p:spPr>
            <a:xfrm>
              <a:off x="3290774" y="3777058"/>
              <a:ext cx="42436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7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1.159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71E170B2-BAA2-4A46-85F7-4D2D1EED5539}"/>
                </a:ext>
              </a:extLst>
            </p:cNvPr>
            <p:cNvSpPr txBox="1"/>
            <p:nvPr/>
          </p:nvSpPr>
          <p:spPr>
            <a:xfrm>
              <a:off x="3588838" y="3046837"/>
              <a:ext cx="42436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7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2.412</a:t>
              </a: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4A7A0160-AD5C-4EBC-AF52-37ACA56102D7}"/>
                </a:ext>
              </a:extLst>
            </p:cNvPr>
            <p:cNvSpPr txBox="1"/>
            <p:nvPr/>
          </p:nvSpPr>
          <p:spPr>
            <a:xfrm>
              <a:off x="3884052" y="1976354"/>
              <a:ext cx="42436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7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4.460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EBB6889B-40AB-46AB-B5B0-4D7E240DBC78}"/>
                </a:ext>
              </a:extLst>
            </p:cNvPr>
            <p:cNvSpPr txBox="1"/>
            <p:nvPr/>
          </p:nvSpPr>
          <p:spPr>
            <a:xfrm>
              <a:off x="4166348" y="1782448"/>
              <a:ext cx="42435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7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4.899</a:t>
              </a:r>
            </a:p>
          </p:txBody>
        </p:sp>
        <p:sp>
          <p:nvSpPr>
            <p:cNvPr id="29" name="Fluxograma: Atraso 28">
              <a:extLst>
                <a:ext uri="{FF2B5EF4-FFF2-40B4-BE49-F238E27FC236}">
                  <a16:creationId xmlns:a16="http://schemas.microsoft.com/office/drawing/2014/main" id="{09C6B433-52F4-47F5-8D08-9D1D42133009}"/>
                </a:ext>
              </a:extLst>
            </p:cNvPr>
            <p:cNvSpPr/>
            <p:nvPr/>
          </p:nvSpPr>
          <p:spPr>
            <a:xfrm rot="16200000">
              <a:off x="3154538" y="4588667"/>
              <a:ext cx="135882" cy="289560"/>
            </a:xfrm>
            <a:prstGeom prst="flowChartDelay">
              <a:avLst/>
            </a:prstGeom>
            <a:solidFill>
              <a:srgbClr val="B28D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sp>
          <p:nvSpPr>
            <p:cNvPr id="30" name="Fluxograma: Atraso 29">
              <a:extLst>
                <a:ext uri="{FF2B5EF4-FFF2-40B4-BE49-F238E27FC236}">
                  <a16:creationId xmlns:a16="http://schemas.microsoft.com/office/drawing/2014/main" id="{5302B94B-1E61-4BB6-84F2-FA194DD5585A}"/>
                </a:ext>
              </a:extLst>
            </p:cNvPr>
            <p:cNvSpPr/>
            <p:nvPr/>
          </p:nvSpPr>
          <p:spPr>
            <a:xfrm rot="16200000">
              <a:off x="3203672" y="4348237"/>
              <a:ext cx="616734" cy="289560"/>
            </a:xfrm>
            <a:prstGeom prst="flowChartDelay">
              <a:avLst/>
            </a:prstGeom>
            <a:solidFill>
              <a:srgbClr val="B28D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u="sng" dirty="0"/>
            </a:p>
          </p:txBody>
        </p:sp>
        <p:sp>
          <p:nvSpPr>
            <p:cNvPr id="31" name="Fluxograma: Atraso 30">
              <a:extLst>
                <a:ext uri="{FF2B5EF4-FFF2-40B4-BE49-F238E27FC236}">
                  <a16:creationId xmlns:a16="http://schemas.microsoft.com/office/drawing/2014/main" id="{1AD75EC4-2B01-4F10-91F8-B3C9DEA0E2FA}"/>
                </a:ext>
              </a:extLst>
            </p:cNvPr>
            <p:cNvSpPr/>
            <p:nvPr/>
          </p:nvSpPr>
          <p:spPr>
            <a:xfrm rot="16200000">
              <a:off x="3179493" y="4041850"/>
              <a:ext cx="1229509" cy="289560"/>
            </a:xfrm>
            <a:prstGeom prst="flowChartDelay">
              <a:avLst/>
            </a:prstGeom>
            <a:solidFill>
              <a:srgbClr val="B28D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u="sng" dirty="0"/>
            </a:p>
          </p:txBody>
        </p:sp>
        <p:sp>
          <p:nvSpPr>
            <p:cNvPr id="32" name="Fluxograma: Atraso 31">
              <a:extLst>
                <a:ext uri="{FF2B5EF4-FFF2-40B4-BE49-F238E27FC236}">
                  <a16:creationId xmlns:a16="http://schemas.microsoft.com/office/drawing/2014/main" id="{096EC693-6D17-4D95-9FF6-EACD05E409D1}"/>
                </a:ext>
              </a:extLst>
            </p:cNvPr>
            <p:cNvSpPr/>
            <p:nvPr/>
          </p:nvSpPr>
          <p:spPr>
            <a:xfrm rot="16200000">
              <a:off x="3310925" y="3882109"/>
              <a:ext cx="1545029" cy="289560"/>
            </a:xfrm>
            <a:prstGeom prst="flowChartDelay">
              <a:avLst/>
            </a:prstGeom>
            <a:solidFill>
              <a:srgbClr val="B28D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u="sng" dirty="0"/>
            </a:p>
          </p:txBody>
        </p:sp>
        <p:sp>
          <p:nvSpPr>
            <p:cNvPr id="33" name="Fluxograma: Atraso 32">
              <a:extLst>
                <a:ext uri="{FF2B5EF4-FFF2-40B4-BE49-F238E27FC236}">
                  <a16:creationId xmlns:a16="http://schemas.microsoft.com/office/drawing/2014/main" id="{D1DB8C53-DD23-4790-9192-0B17242A6018}"/>
                </a:ext>
              </a:extLst>
            </p:cNvPr>
            <p:cNvSpPr/>
            <p:nvPr/>
          </p:nvSpPr>
          <p:spPr>
            <a:xfrm rot="16200000">
              <a:off x="3522381" y="3816627"/>
              <a:ext cx="1679959" cy="289560"/>
            </a:xfrm>
            <a:prstGeom prst="flowChartDelay">
              <a:avLst/>
            </a:prstGeom>
            <a:solidFill>
              <a:srgbClr val="B28D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u="sng" dirty="0"/>
            </a:p>
          </p:txBody>
        </p: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064DBCF3-CF3E-4D3C-B5BA-C9321C91B098}"/>
                </a:ext>
              </a:extLst>
            </p:cNvPr>
            <p:cNvCxnSpPr/>
            <p:nvPr/>
          </p:nvCxnSpPr>
          <p:spPr>
            <a:xfrm>
              <a:off x="1509713" y="4799404"/>
              <a:ext cx="3009004" cy="0"/>
            </a:xfrm>
            <a:prstGeom prst="line">
              <a:avLst/>
            </a:prstGeom>
            <a:solidFill>
              <a:srgbClr val="9DA5BC"/>
            </a:solidFill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9B006EF4-BD38-4C26-9CDD-1E45FA71A8B5}"/>
                </a:ext>
              </a:extLst>
            </p:cNvPr>
            <p:cNvSpPr txBox="1"/>
            <p:nvPr/>
          </p:nvSpPr>
          <p:spPr>
            <a:xfrm>
              <a:off x="1435010" y="4603435"/>
              <a:ext cx="2256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cxnSp>
          <p:nvCxnSpPr>
            <p:cNvPr id="39" name="Conector reto 38">
              <a:extLst>
                <a:ext uri="{FF2B5EF4-FFF2-40B4-BE49-F238E27FC236}">
                  <a16:creationId xmlns:a16="http://schemas.microsoft.com/office/drawing/2014/main" id="{76B9C9C8-2B0C-4A24-95AE-2D997BE8F5C8}"/>
                </a:ext>
              </a:extLst>
            </p:cNvPr>
            <p:cNvCxnSpPr/>
            <p:nvPr/>
          </p:nvCxnSpPr>
          <p:spPr>
            <a:xfrm>
              <a:off x="1509713" y="4123129"/>
              <a:ext cx="300900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to 39">
              <a:extLst>
                <a:ext uri="{FF2B5EF4-FFF2-40B4-BE49-F238E27FC236}">
                  <a16:creationId xmlns:a16="http://schemas.microsoft.com/office/drawing/2014/main" id="{3F3A11E2-86B2-4197-B830-1347F4C3C7C2}"/>
                </a:ext>
              </a:extLst>
            </p:cNvPr>
            <p:cNvCxnSpPr/>
            <p:nvPr/>
          </p:nvCxnSpPr>
          <p:spPr>
            <a:xfrm>
              <a:off x="1509713" y="3517708"/>
              <a:ext cx="300900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9B6AB5D3-8C7B-40CE-A9B2-BE9E808F4C56}"/>
                </a:ext>
              </a:extLst>
            </p:cNvPr>
            <p:cNvCxnSpPr/>
            <p:nvPr/>
          </p:nvCxnSpPr>
          <p:spPr>
            <a:xfrm>
              <a:off x="1509713" y="2911623"/>
              <a:ext cx="300900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to 41">
              <a:extLst>
                <a:ext uri="{FF2B5EF4-FFF2-40B4-BE49-F238E27FC236}">
                  <a16:creationId xmlns:a16="http://schemas.microsoft.com/office/drawing/2014/main" id="{840731D3-2C69-4483-9698-BA1A103C8F15}"/>
                </a:ext>
              </a:extLst>
            </p:cNvPr>
            <p:cNvCxnSpPr/>
            <p:nvPr/>
          </p:nvCxnSpPr>
          <p:spPr>
            <a:xfrm>
              <a:off x="1509713" y="2426323"/>
              <a:ext cx="300900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E02F4048-B3B3-4243-960D-5E3BE985B3C0}"/>
                </a:ext>
              </a:extLst>
            </p:cNvPr>
            <p:cNvSpPr txBox="1"/>
            <p:nvPr/>
          </p:nvSpPr>
          <p:spPr>
            <a:xfrm>
              <a:off x="1432721" y="3904000"/>
              <a:ext cx="5757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1000</a:t>
              </a: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CF977D98-BC46-46A7-A617-C8D3638FCD99}"/>
                </a:ext>
              </a:extLst>
            </p:cNvPr>
            <p:cNvSpPr txBox="1"/>
            <p:nvPr/>
          </p:nvSpPr>
          <p:spPr>
            <a:xfrm>
              <a:off x="1440819" y="3287998"/>
              <a:ext cx="5757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2000</a:t>
              </a:r>
            </a:p>
          </p:txBody>
        </p: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8FBCB3C0-B645-42A8-AB10-F1516D0958D4}"/>
                </a:ext>
              </a:extLst>
            </p:cNvPr>
            <p:cNvSpPr txBox="1"/>
            <p:nvPr/>
          </p:nvSpPr>
          <p:spPr>
            <a:xfrm>
              <a:off x="1447850" y="2702060"/>
              <a:ext cx="5757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3000</a:t>
              </a:r>
            </a:p>
          </p:txBody>
        </p: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39014B73-3713-418F-93F4-E26290D962CF}"/>
                </a:ext>
              </a:extLst>
            </p:cNvPr>
            <p:cNvSpPr txBox="1"/>
            <p:nvPr/>
          </p:nvSpPr>
          <p:spPr>
            <a:xfrm>
              <a:off x="1448020" y="2167098"/>
              <a:ext cx="5757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4000</a:t>
              </a:r>
            </a:p>
          </p:txBody>
        </p:sp>
        <p:cxnSp>
          <p:nvCxnSpPr>
            <p:cNvPr id="47" name="Conector reto 46">
              <a:extLst>
                <a:ext uri="{FF2B5EF4-FFF2-40B4-BE49-F238E27FC236}">
                  <a16:creationId xmlns:a16="http://schemas.microsoft.com/office/drawing/2014/main" id="{EA6889AE-61AD-49A2-986C-7D4006F785EE}"/>
                </a:ext>
              </a:extLst>
            </p:cNvPr>
            <p:cNvCxnSpPr/>
            <p:nvPr/>
          </p:nvCxnSpPr>
          <p:spPr>
            <a:xfrm>
              <a:off x="1509713" y="1819157"/>
              <a:ext cx="300900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A174BBB5-043C-4489-81D7-F2BB2856E281}"/>
                </a:ext>
              </a:extLst>
            </p:cNvPr>
            <p:cNvSpPr txBox="1"/>
            <p:nvPr/>
          </p:nvSpPr>
          <p:spPr>
            <a:xfrm>
              <a:off x="1432721" y="1595554"/>
              <a:ext cx="5757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5000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B5704E9B-9D26-476E-A6EA-96B241B358EA}"/>
                </a:ext>
              </a:extLst>
            </p:cNvPr>
            <p:cNvSpPr txBox="1"/>
            <p:nvPr/>
          </p:nvSpPr>
          <p:spPr>
            <a:xfrm>
              <a:off x="3311242" y="3954730"/>
              <a:ext cx="395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191</a:t>
              </a:r>
            </a:p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(16%)</a:t>
              </a:r>
            </a:p>
          </p:txBody>
        </p: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C7ED4484-8130-4E3E-90E6-4EF9B1594B48}"/>
                </a:ext>
              </a:extLst>
            </p:cNvPr>
            <p:cNvSpPr txBox="1"/>
            <p:nvPr/>
          </p:nvSpPr>
          <p:spPr>
            <a:xfrm>
              <a:off x="3304495" y="4347946"/>
              <a:ext cx="4020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191</a:t>
              </a:r>
            </a:p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(84%)</a:t>
              </a:r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7AF6A994-7E55-439E-8DF8-A6481ECFA879}"/>
                </a:ext>
              </a:extLst>
            </p:cNvPr>
            <p:cNvSpPr txBox="1"/>
            <p:nvPr/>
          </p:nvSpPr>
          <p:spPr>
            <a:xfrm>
              <a:off x="3588838" y="3301058"/>
              <a:ext cx="395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588</a:t>
              </a:r>
            </a:p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(24%)</a:t>
              </a:r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D11C5CF7-463F-4924-9B24-0298BAD5C9CF}"/>
                </a:ext>
              </a:extLst>
            </p:cNvPr>
            <p:cNvSpPr txBox="1"/>
            <p:nvPr/>
          </p:nvSpPr>
          <p:spPr>
            <a:xfrm>
              <a:off x="3595320" y="3867189"/>
              <a:ext cx="4020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1.824</a:t>
              </a:r>
            </a:p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(76%)</a:t>
              </a:r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74B0B93C-77A4-4C48-94D1-A5BF13B603C1}"/>
                </a:ext>
              </a:extLst>
            </p:cNvPr>
            <p:cNvSpPr txBox="1"/>
            <p:nvPr/>
          </p:nvSpPr>
          <p:spPr>
            <a:xfrm>
              <a:off x="3843012" y="2648988"/>
              <a:ext cx="395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1.987</a:t>
              </a:r>
            </a:p>
            <a:p>
              <a:pPr algn="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(45%)</a:t>
              </a: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F1463DC6-51C6-4E13-96A2-6582CCFFA160}"/>
                </a:ext>
              </a:extLst>
            </p:cNvPr>
            <p:cNvSpPr txBox="1"/>
            <p:nvPr/>
          </p:nvSpPr>
          <p:spPr>
            <a:xfrm>
              <a:off x="3890953" y="3681913"/>
              <a:ext cx="395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2.474</a:t>
              </a:r>
            </a:p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(55%)</a:t>
              </a:r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5E006EBA-D3E2-424B-BCF4-3153A6BF606F}"/>
                </a:ext>
              </a:extLst>
            </p:cNvPr>
            <p:cNvSpPr txBox="1"/>
            <p:nvPr/>
          </p:nvSpPr>
          <p:spPr>
            <a:xfrm>
              <a:off x="4130565" y="2520750"/>
              <a:ext cx="395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2.226</a:t>
              </a:r>
            </a:p>
            <a:p>
              <a:pPr algn="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(45%)</a:t>
              </a:r>
            </a:p>
          </p:txBody>
        </p:sp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F0D3C910-4005-4AE7-83F3-8767FCDD7673}"/>
                </a:ext>
              </a:extLst>
            </p:cNvPr>
            <p:cNvSpPr txBox="1"/>
            <p:nvPr/>
          </p:nvSpPr>
          <p:spPr>
            <a:xfrm>
              <a:off x="4174187" y="3575178"/>
              <a:ext cx="395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2.673</a:t>
              </a:r>
            </a:p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(55%)</a:t>
              </a:r>
            </a:p>
          </p:txBody>
        </p: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F3AF574F-F552-42C2-8E4D-BCF575E6B28E}"/>
                </a:ext>
              </a:extLst>
            </p:cNvPr>
            <p:cNvSpPr txBox="1"/>
            <p:nvPr/>
          </p:nvSpPr>
          <p:spPr>
            <a:xfrm>
              <a:off x="1832558" y="4776303"/>
              <a:ext cx="415888" cy="1662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500" b="1" dirty="0">
                  <a:latin typeface="Arial" panose="020B0604020202020204" pitchFamily="34" charset="0"/>
                  <a:cs typeface="Arial" panose="020B0604020202020204" pitchFamily="34" charset="0"/>
                </a:rPr>
                <a:t>ATÉ</a:t>
              </a:r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 2012</a:t>
              </a:r>
            </a:p>
          </p:txBody>
        </p:sp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B4DA0E43-C457-4A4D-AA27-81682475C55C}"/>
                </a:ext>
              </a:extLst>
            </p:cNvPr>
            <p:cNvSpPr txBox="1"/>
            <p:nvPr/>
          </p:nvSpPr>
          <p:spPr>
            <a:xfrm>
              <a:off x="2296126" y="4764961"/>
              <a:ext cx="298724" cy="1662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2013</a:t>
              </a:r>
            </a:p>
          </p:txBody>
        </p:sp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C3CC13CA-8580-4B55-B456-825EF069EA72}"/>
                </a:ext>
              </a:extLst>
            </p:cNvPr>
            <p:cNvSpPr txBox="1"/>
            <p:nvPr/>
          </p:nvSpPr>
          <p:spPr>
            <a:xfrm>
              <a:off x="2387559" y="4762858"/>
              <a:ext cx="51648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2014</a:t>
              </a:r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47713F23-5AB4-4D25-91C0-EDF406DCBF00}"/>
                </a:ext>
              </a:extLst>
            </p:cNvPr>
            <p:cNvSpPr txBox="1"/>
            <p:nvPr/>
          </p:nvSpPr>
          <p:spPr>
            <a:xfrm>
              <a:off x="2668158" y="4762858"/>
              <a:ext cx="51648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2015</a:t>
              </a:r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EFF203B5-AEEF-4948-9329-C71EA280A66A}"/>
                </a:ext>
              </a:extLst>
            </p:cNvPr>
            <p:cNvSpPr txBox="1"/>
            <p:nvPr/>
          </p:nvSpPr>
          <p:spPr>
            <a:xfrm>
              <a:off x="2963388" y="4757908"/>
              <a:ext cx="51648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2016</a:t>
              </a:r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6519D241-F09E-42CC-B523-7FBC5D921F94}"/>
                </a:ext>
              </a:extLst>
            </p:cNvPr>
            <p:cNvSpPr txBox="1"/>
            <p:nvPr/>
          </p:nvSpPr>
          <p:spPr>
            <a:xfrm>
              <a:off x="3254268" y="4769436"/>
              <a:ext cx="51648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2017</a:t>
              </a:r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93E7E560-2509-41B5-97B8-A0CBA059CACA}"/>
                </a:ext>
              </a:extLst>
            </p:cNvPr>
            <p:cNvSpPr txBox="1"/>
            <p:nvPr/>
          </p:nvSpPr>
          <p:spPr>
            <a:xfrm>
              <a:off x="3542220" y="4767899"/>
              <a:ext cx="51648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2018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67A80E49-765C-4105-B374-AE8840DF5D7C}"/>
                </a:ext>
              </a:extLst>
            </p:cNvPr>
            <p:cNvSpPr txBox="1"/>
            <p:nvPr/>
          </p:nvSpPr>
          <p:spPr>
            <a:xfrm>
              <a:off x="3828749" y="4767958"/>
              <a:ext cx="51648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2019</a:t>
              </a:r>
            </a:p>
          </p:txBody>
        </p:sp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66F194F7-A6B5-494B-814A-54B891A222BA}"/>
                </a:ext>
              </a:extLst>
            </p:cNvPr>
            <p:cNvSpPr txBox="1"/>
            <p:nvPr/>
          </p:nvSpPr>
          <p:spPr>
            <a:xfrm>
              <a:off x="4123252" y="4767958"/>
              <a:ext cx="51648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02/2020</a:t>
              </a:r>
            </a:p>
          </p:txBody>
        </p:sp>
        <p:sp>
          <p:nvSpPr>
            <p:cNvPr id="66" name="CaixaDeTexto 65">
              <a:extLst>
                <a:ext uri="{FF2B5EF4-FFF2-40B4-BE49-F238E27FC236}">
                  <a16:creationId xmlns:a16="http://schemas.microsoft.com/office/drawing/2014/main" id="{9D220950-BEB4-4EBB-A45E-37BE7C342965}"/>
                </a:ext>
              </a:extLst>
            </p:cNvPr>
            <p:cNvSpPr txBox="1"/>
            <p:nvPr/>
          </p:nvSpPr>
          <p:spPr>
            <a:xfrm>
              <a:off x="1708763" y="5038818"/>
              <a:ext cx="904456" cy="15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500" b="1" dirty="0">
                  <a:latin typeface="Arial" panose="020B0604020202020204" pitchFamily="34" charset="0"/>
                  <a:cs typeface="Arial" panose="020B0604020202020204" pitchFamily="34" charset="0"/>
                </a:rPr>
                <a:t>GERAÇÃO CENTRALISADA</a:t>
              </a:r>
            </a:p>
          </p:txBody>
        </p:sp>
        <p:sp>
          <p:nvSpPr>
            <p:cNvPr id="67" name="CaixaDeTexto 66">
              <a:extLst>
                <a:ext uri="{FF2B5EF4-FFF2-40B4-BE49-F238E27FC236}">
                  <a16:creationId xmlns:a16="http://schemas.microsoft.com/office/drawing/2014/main" id="{56D0D2E6-CD6A-499B-BBE0-BF7C5C2482DC}"/>
                </a:ext>
              </a:extLst>
            </p:cNvPr>
            <p:cNvSpPr txBox="1"/>
            <p:nvPr/>
          </p:nvSpPr>
          <p:spPr>
            <a:xfrm>
              <a:off x="2989444" y="5020847"/>
              <a:ext cx="839305" cy="15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500" b="1" dirty="0">
                  <a:latin typeface="Arial" panose="020B0604020202020204" pitchFamily="34" charset="0"/>
                  <a:cs typeface="Arial" panose="020B0604020202020204" pitchFamily="34" charset="0"/>
                </a:rPr>
                <a:t>GERAÇÃO DISTRIBUÍDA </a:t>
              </a:r>
            </a:p>
          </p:txBody>
        </p:sp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215FCFE2-9D33-4147-A392-3BD0AABA31E3}"/>
                </a:ext>
              </a:extLst>
            </p:cNvPr>
            <p:cNvSpPr txBox="1"/>
            <p:nvPr/>
          </p:nvSpPr>
          <p:spPr>
            <a:xfrm>
              <a:off x="3855932" y="5038818"/>
              <a:ext cx="662784" cy="15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500" b="1" dirty="0">
                  <a:latin typeface="Arial" panose="020B0604020202020204" pitchFamily="34" charset="0"/>
                  <a:cs typeface="Arial" panose="020B0604020202020204" pitchFamily="34" charset="0"/>
                </a:rPr>
                <a:t>TOTAL </a:t>
              </a:r>
            </a:p>
          </p:txBody>
        </p:sp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846DB1C4-AB84-49AD-B174-F11169ED1FAB}"/>
                </a:ext>
              </a:extLst>
            </p:cNvPr>
            <p:cNvSpPr/>
            <p:nvPr/>
          </p:nvSpPr>
          <p:spPr>
            <a:xfrm>
              <a:off x="1653236" y="5051798"/>
              <a:ext cx="109772" cy="109772"/>
            </a:xfrm>
            <a:prstGeom prst="roundRect">
              <a:avLst/>
            </a:prstGeom>
            <a:solidFill>
              <a:srgbClr val="B28D9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71" name="Retângulo: Cantos Arredondados 70">
              <a:extLst>
                <a:ext uri="{FF2B5EF4-FFF2-40B4-BE49-F238E27FC236}">
                  <a16:creationId xmlns:a16="http://schemas.microsoft.com/office/drawing/2014/main" id="{EEA1CA4E-254F-4383-9F5A-5E9591013D79}"/>
                </a:ext>
              </a:extLst>
            </p:cNvPr>
            <p:cNvSpPr/>
            <p:nvPr/>
          </p:nvSpPr>
          <p:spPr>
            <a:xfrm>
              <a:off x="2967927" y="5048084"/>
              <a:ext cx="109772" cy="1097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72" name="Retângulo: Cantos Arredondados 71">
              <a:extLst>
                <a:ext uri="{FF2B5EF4-FFF2-40B4-BE49-F238E27FC236}">
                  <a16:creationId xmlns:a16="http://schemas.microsoft.com/office/drawing/2014/main" id="{D176DBC5-0421-4C0C-84E8-CD0ABF960C19}"/>
                </a:ext>
              </a:extLst>
            </p:cNvPr>
            <p:cNvSpPr/>
            <p:nvPr/>
          </p:nvSpPr>
          <p:spPr>
            <a:xfrm>
              <a:off x="4104895" y="5053834"/>
              <a:ext cx="109772" cy="10977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</p:grpSp>
      <p:grpSp>
        <p:nvGrpSpPr>
          <p:cNvPr id="1052" name="Agrupar 1051">
            <a:extLst>
              <a:ext uri="{FF2B5EF4-FFF2-40B4-BE49-F238E27FC236}">
                <a16:creationId xmlns:a16="http://schemas.microsoft.com/office/drawing/2014/main" id="{07DE5418-E075-4786-BB00-F4B4F2A1EF85}"/>
              </a:ext>
            </a:extLst>
          </p:cNvPr>
          <p:cNvGrpSpPr/>
          <p:nvPr/>
        </p:nvGrpSpPr>
        <p:grpSpPr>
          <a:xfrm>
            <a:off x="5563761" y="1564489"/>
            <a:ext cx="5463431" cy="5016219"/>
            <a:chOff x="5630541" y="1374183"/>
            <a:chExt cx="5463431" cy="5016219"/>
          </a:xfrm>
        </p:grpSpPr>
        <p:grpSp>
          <p:nvGrpSpPr>
            <p:cNvPr id="1032" name="Agrupar 1031">
              <a:extLst>
                <a:ext uri="{FF2B5EF4-FFF2-40B4-BE49-F238E27FC236}">
                  <a16:creationId xmlns:a16="http://schemas.microsoft.com/office/drawing/2014/main" id="{2D5FCF1B-A724-471E-AE2D-4277CE0B481A}"/>
                </a:ext>
              </a:extLst>
            </p:cNvPr>
            <p:cNvGrpSpPr/>
            <p:nvPr/>
          </p:nvGrpSpPr>
          <p:grpSpPr>
            <a:xfrm>
              <a:off x="5630541" y="1472469"/>
              <a:ext cx="3670946" cy="4636972"/>
              <a:chOff x="6303607" y="1668764"/>
              <a:chExt cx="3670946" cy="4636972"/>
            </a:xfrm>
          </p:grpSpPr>
          <p:sp>
            <p:nvSpPr>
              <p:cNvPr id="148" name="Forma Livre: Forma 147">
                <a:extLst>
                  <a:ext uri="{FF2B5EF4-FFF2-40B4-BE49-F238E27FC236}">
                    <a16:creationId xmlns:a16="http://schemas.microsoft.com/office/drawing/2014/main" id="{1DA3B15D-96E2-4D7C-986B-A877B0C92444}"/>
                  </a:ext>
                </a:extLst>
              </p:cNvPr>
              <p:cNvSpPr/>
              <p:nvPr/>
            </p:nvSpPr>
            <p:spPr>
              <a:xfrm rot="3039433">
                <a:off x="6644255" y="1332333"/>
                <a:ext cx="2527610" cy="3208905"/>
              </a:xfrm>
              <a:custGeom>
                <a:avLst/>
                <a:gdLst>
                  <a:gd name="connsiteX0" fmla="*/ 364214 w 2527610"/>
                  <a:gd name="connsiteY0" fmla="*/ 583317 h 3208905"/>
                  <a:gd name="connsiteX1" fmla="*/ 1448507 w 2527610"/>
                  <a:gd name="connsiteY1" fmla="*/ 2966 h 3208905"/>
                  <a:gd name="connsiteX2" fmla="*/ 1506573 w 2527610"/>
                  <a:gd name="connsiteY2" fmla="*/ 0 h 3208905"/>
                  <a:gd name="connsiteX3" fmla="*/ 1506572 w 2527610"/>
                  <a:gd name="connsiteY3" fmla="*/ 806640 h 3208905"/>
                  <a:gd name="connsiteX4" fmla="*/ 1376453 w 2527610"/>
                  <a:gd name="connsiteY4" fmla="*/ 832244 h 3208905"/>
                  <a:gd name="connsiteX5" fmla="*/ 985560 w 2527610"/>
                  <a:gd name="connsiteY5" fmla="*/ 1092657 h 3208905"/>
                  <a:gd name="connsiteX6" fmla="*/ 1097565 w 2527610"/>
                  <a:gd name="connsiteY6" fmla="*/ 2223344 h 3208905"/>
                  <a:gd name="connsiteX7" fmla="*/ 1981165 w 2527610"/>
                  <a:gd name="connsiteY7" fmla="*/ 2313168 h 3208905"/>
                  <a:gd name="connsiteX8" fmla="*/ 2018693 w 2527610"/>
                  <a:gd name="connsiteY8" fmla="*/ 2291015 h 3208905"/>
                  <a:gd name="connsiteX9" fmla="*/ 2527610 w 2527610"/>
                  <a:gd name="connsiteY9" fmla="*/ 2917446 h 3208905"/>
                  <a:gd name="connsiteX10" fmla="*/ 2490804 w 2527610"/>
                  <a:gd name="connsiteY10" fmla="*/ 2944422 h 3208905"/>
                  <a:gd name="connsiteX11" fmla="*/ 588224 w 2527610"/>
                  <a:gd name="connsiteY11" fmla="*/ 2844691 h 3208905"/>
                  <a:gd name="connsiteX12" fmla="*/ 364214 w 2527610"/>
                  <a:gd name="connsiteY12" fmla="*/ 583317 h 3208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7610" h="3208905">
                    <a:moveTo>
                      <a:pt x="364214" y="583317"/>
                    </a:moveTo>
                    <a:cubicBezTo>
                      <a:pt x="645515" y="240157"/>
                      <a:pt x="1039279" y="43504"/>
                      <a:pt x="1448507" y="2966"/>
                    </a:cubicBezTo>
                    <a:lnTo>
                      <a:pt x="1506573" y="0"/>
                    </a:lnTo>
                    <a:lnTo>
                      <a:pt x="1506572" y="806640"/>
                    </a:lnTo>
                    <a:lnTo>
                      <a:pt x="1376453" y="832244"/>
                    </a:lnTo>
                    <a:cubicBezTo>
                      <a:pt x="1228166" y="876492"/>
                      <a:pt x="1091048" y="963972"/>
                      <a:pt x="985560" y="1092657"/>
                    </a:cubicBezTo>
                    <a:cubicBezTo>
                      <a:pt x="704259" y="1435817"/>
                      <a:pt x="754405" y="1942043"/>
                      <a:pt x="1097565" y="2223344"/>
                    </a:cubicBezTo>
                    <a:cubicBezTo>
                      <a:pt x="1354935" y="2434320"/>
                      <a:pt x="1704030" y="2458857"/>
                      <a:pt x="1981165" y="2313168"/>
                    </a:cubicBezTo>
                    <a:lnTo>
                      <a:pt x="2018693" y="2291015"/>
                    </a:lnTo>
                    <a:lnTo>
                      <a:pt x="2527610" y="2917446"/>
                    </a:lnTo>
                    <a:lnTo>
                      <a:pt x="2490804" y="2944422"/>
                    </a:lnTo>
                    <a:cubicBezTo>
                      <a:pt x="1918791" y="3321305"/>
                      <a:pt x="1145859" y="3301805"/>
                      <a:pt x="588224" y="2844691"/>
                    </a:cubicBezTo>
                    <a:cubicBezTo>
                      <a:pt x="-98096" y="2282088"/>
                      <a:pt x="-198389" y="1269637"/>
                      <a:pt x="364214" y="583317"/>
                    </a:cubicBezTo>
                    <a:close/>
                  </a:path>
                </a:pathLst>
              </a:custGeom>
              <a:solidFill>
                <a:srgbClr val="1631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46" name="Forma Livre: Forma 145">
                <a:extLst>
                  <a:ext uri="{FF2B5EF4-FFF2-40B4-BE49-F238E27FC236}">
                    <a16:creationId xmlns:a16="http://schemas.microsoft.com/office/drawing/2014/main" id="{17E4FE27-2331-4808-8DCC-2373FAA5E743}"/>
                  </a:ext>
                </a:extLst>
              </p:cNvPr>
              <p:cNvSpPr/>
              <p:nvPr/>
            </p:nvSpPr>
            <p:spPr>
              <a:xfrm rot="3039433">
                <a:off x="8905154" y="2199393"/>
                <a:ext cx="556702" cy="849617"/>
              </a:xfrm>
              <a:custGeom>
                <a:avLst/>
                <a:gdLst>
                  <a:gd name="connsiteX0" fmla="*/ 0 w 556702"/>
                  <a:gd name="connsiteY0" fmla="*/ 2574 h 849617"/>
                  <a:gd name="connsiteX1" fmla="*/ 50212 w 556702"/>
                  <a:gd name="connsiteY1" fmla="*/ 9 h 849617"/>
                  <a:gd name="connsiteX2" fmla="*/ 509532 w 556702"/>
                  <a:gd name="connsiteY2" fmla="*/ 65356 h 849617"/>
                  <a:gd name="connsiteX3" fmla="*/ 556702 w 556702"/>
                  <a:gd name="connsiteY3" fmla="*/ 81819 h 849617"/>
                  <a:gd name="connsiteX4" fmla="*/ 320713 w 556702"/>
                  <a:gd name="connsiteY4" fmla="*/ 849617 h 849617"/>
                  <a:gd name="connsiteX5" fmla="*/ 282074 w 556702"/>
                  <a:gd name="connsiteY5" fmla="*/ 836131 h 849617"/>
                  <a:gd name="connsiteX6" fmla="*/ 129569 w 556702"/>
                  <a:gd name="connsiteY6" fmla="*/ 806899 h 849617"/>
                  <a:gd name="connsiteX7" fmla="*/ 0 w 556702"/>
                  <a:gd name="connsiteY7" fmla="*/ 807311 h 849617"/>
                  <a:gd name="connsiteX8" fmla="*/ 0 w 556702"/>
                  <a:gd name="connsiteY8" fmla="*/ 2574 h 849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6702" h="849617">
                    <a:moveTo>
                      <a:pt x="0" y="2574"/>
                    </a:moveTo>
                    <a:lnTo>
                      <a:pt x="50212" y="9"/>
                    </a:lnTo>
                    <a:cubicBezTo>
                      <a:pt x="204554" y="-500"/>
                      <a:pt x="359365" y="21114"/>
                      <a:pt x="509532" y="65356"/>
                    </a:cubicBezTo>
                    <a:lnTo>
                      <a:pt x="556702" y="81819"/>
                    </a:lnTo>
                    <a:lnTo>
                      <a:pt x="320713" y="849617"/>
                    </a:lnTo>
                    <a:lnTo>
                      <a:pt x="282074" y="836131"/>
                    </a:lnTo>
                    <a:cubicBezTo>
                      <a:pt x="232019" y="821383"/>
                      <a:pt x="180931" y="811665"/>
                      <a:pt x="129569" y="806899"/>
                    </a:cubicBezTo>
                    <a:lnTo>
                      <a:pt x="0" y="807311"/>
                    </a:lnTo>
                    <a:lnTo>
                      <a:pt x="0" y="2574"/>
                    </a:lnTo>
                    <a:close/>
                  </a:path>
                </a:pathLst>
              </a:custGeom>
              <a:solidFill>
                <a:srgbClr val="4D49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3" name="Forma Livre: Forma 142">
                <a:extLst>
                  <a:ext uri="{FF2B5EF4-FFF2-40B4-BE49-F238E27FC236}">
                    <a16:creationId xmlns:a16="http://schemas.microsoft.com/office/drawing/2014/main" id="{09855305-89F2-486E-B5AA-D696574B3A4B}"/>
                  </a:ext>
                </a:extLst>
              </p:cNvPr>
              <p:cNvSpPr/>
              <p:nvPr/>
            </p:nvSpPr>
            <p:spPr>
              <a:xfrm rot="3039433">
                <a:off x="8984381" y="2628363"/>
                <a:ext cx="815407" cy="924727"/>
              </a:xfrm>
              <a:custGeom>
                <a:avLst/>
                <a:gdLst>
                  <a:gd name="connsiteX0" fmla="*/ 236226 w 815407"/>
                  <a:gd name="connsiteY0" fmla="*/ 0 h 924727"/>
                  <a:gd name="connsiteX1" fmla="*/ 294288 w 815407"/>
                  <a:gd name="connsiteY1" fmla="*/ 20265 h 924727"/>
                  <a:gd name="connsiteX2" fmla="*/ 709625 w 815407"/>
                  <a:gd name="connsiteY2" fmla="*/ 267321 h 924727"/>
                  <a:gd name="connsiteX3" fmla="*/ 815407 w 815407"/>
                  <a:gd name="connsiteY3" fmla="*/ 363351 h 924727"/>
                  <a:gd name="connsiteX4" fmla="*/ 240008 w 815407"/>
                  <a:gd name="connsiteY4" fmla="*/ 924727 h 924727"/>
                  <a:gd name="connsiteX5" fmla="*/ 200285 w 815407"/>
                  <a:gd name="connsiteY5" fmla="*/ 888666 h 924727"/>
                  <a:gd name="connsiteX6" fmla="*/ 64714 w 815407"/>
                  <a:gd name="connsiteY6" fmla="*/ 798639 h 924727"/>
                  <a:gd name="connsiteX7" fmla="*/ 0 w 815407"/>
                  <a:gd name="connsiteY7" fmla="*/ 768569 h 924727"/>
                  <a:gd name="connsiteX8" fmla="*/ 236226 w 815407"/>
                  <a:gd name="connsiteY8" fmla="*/ 0 h 924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5407" h="924727">
                    <a:moveTo>
                      <a:pt x="236226" y="0"/>
                    </a:moveTo>
                    <a:lnTo>
                      <a:pt x="294288" y="20265"/>
                    </a:lnTo>
                    <a:cubicBezTo>
                      <a:pt x="440789" y="79650"/>
                      <a:pt x="580940" y="161833"/>
                      <a:pt x="709625" y="267321"/>
                    </a:cubicBezTo>
                    <a:lnTo>
                      <a:pt x="815407" y="363351"/>
                    </a:lnTo>
                    <a:lnTo>
                      <a:pt x="240008" y="924727"/>
                    </a:lnTo>
                    <a:lnTo>
                      <a:pt x="200285" y="888666"/>
                    </a:lnTo>
                    <a:cubicBezTo>
                      <a:pt x="157390" y="853503"/>
                      <a:pt x="111947" y="823519"/>
                      <a:pt x="64714" y="798639"/>
                    </a:cubicBezTo>
                    <a:lnTo>
                      <a:pt x="0" y="768569"/>
                    </a:lnTo>
                    <a:lnTo>
                      <a:pt x="236226" y="0"/>
                    </a:lnTo>
                    <a:close/>
                  </a:path>
                </a:pathLst>
              </a:custGeom>
              <a:solidFill>
                <a:srgbClr val="5946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0" name="Forma Livre: Forma 139">
                <a:extLst>
                  <a:ext uri="{FF2B5EF4-FFF2-40B4-BE49-F238E27FC236}">
                    <a16:creationId xmlns:a16="http://schemas.microsoft.com/office/drawing/2014/main" id="{B3C4BD6C-F267-480E-AD32-375985856696}"/>
                  </a:ext>
                </a:extLst>
              </p:cNvPr>
              <p:cNvSpPr/>
              <p:nvPr/>
            </p:nvSpPr>
            <p:spPr>
              <a:xfrm rot="3039433">
                <a:off x="8885147" y="3131852"/>
                <a:ext cx="869398" cy="811167"/>
              </a:xfrm>
              <a:custGeom>
                <a:avLst/>
                <a:gdLst>
                  <a:gd name="connsiteX0" fmla="*/ 0 w 869398"/>
                  <a:gd name="connsiteY0" fmla="*/ 560885 h 811167"/>
                  <a:gd name="connsiteX1" fmla="*/ 574896 w 869398"/>
                  <a:gd name="connsiteY1" fmla="*/ 0 h 811167"/>
                  <a:gd name="connsiteX2" fmla="*/ 666695 w 869398"/>
                  <a:gd name="connsiteY2" fmla="*/ 102027 h 811167"/>
                  <a:gd name="connsiteX3" fmla="*/ 840604 w 869398"/>
                  <a:gd name="connsiteY3" fmla="*/ 365654 h 811167"/>
                  <a:gd name="connsiteX4" fmla="*/ 869398 w 869398"/>
                  <a:gd name="connsiteY4" fmla="*/ 427583 h 811167"/>
                  <a:gd name="connsiteX5" fmla="*/ 158463 w 869398"/>
                  <a:gd name="connsiteY5" fmla="*/ 811167 h 811167"/>
                  <a:gd name="connsiteX6" fmla="*/ 129435 w 869398"/>
                  <a:gd name="connsiteY6" fmla="*/ 739912 h 811167"/>
                  <a:gd name="connsiteX7" fmla="*/ 42480 w 869398"/>
                  <a:gd name="connsiteY7" fmla="*/ 608098 h 811167"/>
                  <a:gd name="connsiteX8" fmla="*/ 0 w 869398"/>
                  <a:gd name="connsiteY8" fmla="*/ 560885 h 81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9398" h="811167">
                    <a:moveTo>
                      <a:pt x="0" y="560885"/>
                    </a:moveTo>
                    <a:lnTo>
                      <a:pt x="574896" y="0"/>
                    </a:lnTo>
                    <a:lnTo>
                      <a:pt x="666695" y="102027"/>
                    </a:lnTo>
                    <a:cubicBezTo>
                      <a:pt x="734022" y="184894"/>
                      <a:pt x="792042" y="273275"/>
                      <a:pt x="840604" y="365654"/>
                    </a:cubicBezTo>
                    <a:lnTo>
                      <a:pt x="869398" y="427583"/>
                    </a:lnTo>
                    <a:lnTo>
                      <a:pt x="158463" y="811167"/>
                    </a:lnTo>
                    <a:lnTo>
                      <a:pt x="129435" y="739912"/>
                    </a:lnTo>
                    <a:cubicBezTo>
                      <a:pt x="105154" y="693723"/>
                      <a:pt x="76144" y="649532"/>
                      <a:pt x="42480" y="608098"/>
                    </a:cubicBezTo>
                    <a:lnTo>
                      <a:pt x="0" y="560885"/>
                    </a:lnTo>
                    <a:close/>
                  </a:path>
                </a:pathLst>
              </a:custGeom>
              <a:solidFill>
                <a:srgbClr val="B28D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7" name="Forma Livre: Forma 136">
                <a:extLst>
                  <a:ext uri="{FF2B5EF4-FFF2-40B4-BE49-F238E27FC236}">
                    <a16:creationId xmlns:a16="http://schemas.microsoft.com/office/drawing/2014/main" id="{4939BE63-6ADD-4102-BA97-D7570F47EC03}"/>
                  </a:ext>
                </a:extLst>
              </p:cNvPr>
              <p:cNvSpPr/>
              <p:nvPr/>
            </p:nvSpPr>
            <p:spPr>
              <a:xfrm rot="3039433">
                <a:off x="8700323" y="3585167"/>
                <a:ext cx="845030" cy="650685"/>
              </a:xfrm>
              <a:custGeom>
                <a:avLst/>
                <a:gdLst>
                  <a:gd name="connsiteX0" fmla="*/ 0 w 845030"/>
                  <a:gd name="connsiteY0" fmla="*/ 384641 h 650685"/>
                  <a:gd name="connsiteX1" fmla="*/ 712896 w 845030"/>
                  <a:gd name="connsiteY1" fmla="*/ 0 h 650685"/>
                  <a:gd name="connsiteX2" fmla="*/ 730526 w 845030"/>
                  <a:gd name="connsiteY2" fmla="*/ 37917 h 650685"/>
                  <a:gd name="connsiteX3" fmla="*/ 841485 w 845030"/>
                  <a:gd name="connsiteY3" fmla="*/ 486659 h 650685"/>
                  <a:gd name="connsiteX4" fmla="*/ 845030 w 845030"/>
                  <a:gd name="connsiteY4" fmla="*/ 556065 h 650685"/>
                  <a:gd name="connsiteX5" fmla="*/ 42239 w 845030"/>
                  <a:gd name="connsiteY5" fmla="*/ 650685 h 650685"/>
                  <a:gd name="connsiteX6" fmla="*/ 41970 w 845030"/>
                  <a:gd name="connsiteY6" fmla="*/ 565857 h 650685"/>
                  <a:gd name="connsiteX7" fmla="*/ 12207 w 845030"/>
                  <a:gd name="connsiteY7" fmla="*/ 414604 h 650685"/>
                  <a:gd name="connsiteX8" fmla="*/ 0 w 845030"/>
                  <a:gd name="connsiteY8" fmla="*/ 384641 h 650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45030" h="650685">
                    <a:moveTo>
                      <a:pt x="0" y="384641"/>
                    </a:moveTo>
                    <a:lnTo>
                      <a:pt x="712896" y="0"/>
                    </a:lnTo>
                    <a:lnTo>
                      <a:pt x="730526" y="37917"/>
                    </a:lnTo>
                    <a:cubicBezTo>
                      <a:pt x="789128" y="181912"/>
                      <a:pt x="826283" y="333198"/>
                      <a:pt x="841485" y="486659"/>
                    </a:cubicBezTo>
                    <a:lnTo>
                      <a:pt x="845030" y="556065"/>
                    </a:lnTo>
                    <a:lnTo>
                      <a:pt x="42239" y="650685"/>
                    </a:lnTo>
                    <a:lnTo>
                      <a:pt x="41970" y="565857"/>
                    </a:lnTo>
                    <a:cubicBezTo>
                      <a:pt x="36902" y="514704"/>
                      <a:pt x="26956" y="464034"/>
                      <a:pt x="12207" y="414604"/>
                    </a:cubicBezTo>
                    <a:lnTo>
                      <a:pt x="0" y="384641"/>
                    </a:lnTo>
                    <a:close/>
                  </a:path>
                </a:pathLst>
              </a:custGeom>
              <a:solidFill>
                <a:srgbClr val="ECAC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1" name="Forma Livre: Forma 130">
                <a:extLst>
                  <a:ext uri="{FF2B5EF4-FFF2-40B4-BE49-F238E27FC236}">
                    <a16:creationId xmlns:a16="http://schemas.microsoft.com/office/drawing/2014/main" id="{06020634-71FD-4892-A776-176FCC5D814B}"/>
                  </a:ext>
                </a:extLst>
              </p:cNvPr>
              <p:cNvSpPr/>
              <p:nvPr/>
            </p:nvSpPr>
            <p:spPr>
              <a:xfrm rot="3039433">
                <a:off x="8353030" y="4024664"/>
                <a:ext cx="830222" cy="383547"/>
              </a:xfrm>
              <a:custGeom>
                <a:avLst/>
                <a:gdLst>
                  <a:gd name="connsiteX0" fmla="*/ 23250 w 830222"/>
                  <a:gd name="connsiteY0" fmla="*/ 94878 h 383547"/>
                  <a:gd name="connsiteX1" fmla="*/ 828231 w 830222"/>
                  <a:gd name="connsiteY1" fmla="*/ 0 h 383547"/>
                  <a:gd name="connsiteX2" fmla="*/ 830214 w 830222"/>
                  <a:gd name="connsiteY2" fmla="*/ 38829 h 383547"/>
                  <a:gd name="connsiteX3" fmla="*/ 801586 w 830222"/>
                  <a:gd name="connsiteY3" fmla="*/ 346623 h 383547"/>
                  <a:gd name="connsiteX4" fmla="*/ 792639 w 830222"/>
                  <a:gd name="connsiteY4" fmla="*/ 383547 h 383547"/>
                  <a:gd name="connsiteX5" fmla="*/ 0 w 830222"/>
                  <a:gd name="connsiteY5" fmla="*/ 239870 h 383547"/>
                  <a:gd name="connsiteX6" fmla="*/ 23324 w 830222"/>
                  <a:gd name="connsiteY6" fmla="*/ 118185 h 383547"/>
                  <a:gd name="connsiteX7" fmla="*/ 23250 w 830222"/>
                  <a:gd name="connsiteY7" fmla="*/ 94878 h 383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0222" h="383547">
                    <a:moveTo>
                      <a:pt x="23250" y="94878"/>
                    </a:moveTo>
                    <a:lnTo>
                      <a:pt x="828231" y="0"/>
                    </a:lnTo>
                    <a:lnTo>
                      <a:pt x="830214" y="38829"/>
                    </a:lnTo>
                    <a:cubicBezTo>
                      <a:pt x="830554" y="141723"/>
                      <a:pt x="821061" y="244827"/>
                      <a:pt x="801586" y="346623"/>
                    </a:cubicBezTo>
                    <a:lnTo>
                      <a:pt x="792639" y="383547"/>
                    </a:lnTo>
                    <a:lnTo>
                      <a:pt x="0" y="239870"/>
                    </a:lnTo>
                    <a:lnTo>
                      <a:pt x="23324" y="118185"/>
                    </a:lnTo>
                    <a:lnTo>
                      <a:pt x="23250" y="94878"/>
                    </a:lnTo>
                    <a:close/>
                  </a:path>
                </a:pathLst>
              </a:custGeom>
              <a:solidFill>
                <a:srgbClr val="BEB9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9" name="Forma Livre: Forma 128">
                <a:extLst>
                  <a:ext uri="{FF2B5EF4-FFF2-40B4-BE49-F238E27FC236}">
                    <a16:creationId xmlns:a16="http://schemas.microsoft.com/office/drawing/2014/main" id="{A2B5633E-855F-4DD8-94B2-06B51D0A8985}"/>
                  </a:ext>
                </a:extLst>
              </p:cNvPr>
              <p:cNvSpPr/>
              <p:nvPr/>
            </p:nvSpPr>
            <p:spPr>
              <a:xfrm rot="3039433">
                <a:off x="8106710" y="4169582"/>
                <a:ext cx="829249" cy="374518"/>
              </a:xfrm>
              <a:custGeom>
                <a:avLst/>
                <a:gdLst>
                  <a:gd name="connsiteX0" fmla="*/ 36704 w 829249"/>
                  <a:gd name="connsiteY0" fmla="*/ 0 h 374518"/>
                  <a:gd name="connsiteX1" fmla="*/ 829249 w 829249"/>
                  <a:gd name="connsiteY1" fmla="*/ 143661 h 374518"/>
                  <a:gd name="connsiteX2" fmla="*/ 812264 w 829249"/>
                  <a:gd name="connsiteY2" fmla="*/ 213753 h 374518"/>
                  <a:gd name="connsiteX3" fmla="*/ 760460 w 829249"/>
                  <a:gd name="connsiteY3" fmla="*/ 362181 h 374518"/>
                  <a:gd name="connsiteX4" fmla="*/ 754727 w 829249"/>
                  <a:gd name="connsiteY4" fmla="*/ 374518 h 374518"/>
                  <a:gd name="connsiteX5" fmla="*/ 0 w 829249"/>
                  <a:gd name="connsiteY5" fmla="*/ 94050 h 374518"/>
                  <a:gd name="connsiteX6" fmla="*/ 15586 w 829249"/>
                  <a:gd name="connsiteY6" fmla="*/ 60508 h 374518"/>
                  <a:gd name="connsiteX7" fmla="*/ 36704 w 829249"/>
                  <a:gd name="connsiteY7" fmla="*/ 0 h 374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9249" h="374518">
                    <a:moveTo>
                      <a:pt x="36704" y="0"/>
                    </a:moveTo>
                    <a:lnTo>
                      <a:pt x="829249" y="143661"/>
                    </a:lnTo>
                    <a:lnTo>
                      <a:pt x="812264" y="213753"/>
                    </a:lnTo>
                    <a:cubicBezTo>
                      <a:pt x="797517" y="263808"/>
                      <a:pt x="780254" y="313348"/>
                      <a:pt x="760460" y="362181"/>
                    </a:cubicBezTo>
                    <a:lnTo>
                      <a:pt x="754727" y="374518"/>
                    </a:lnTo>
                    <a:lnTo>
                      <a:pt x="0" y="94050"/>
                    </a:lnTo>
                    <a:lnTo>
                      <a:pt x="15586" y="60508"/>
                    </a:lnTo>
                    <a:lnTo>
                      <a:pt x="36704" y="0"/>
                    </a:lnTo>
                    <a:close/>
                  </a:path>
                </a:pathLst>
              </a:custGeom>
              <a:solidFill>
                <a:srgbClr val="9DA5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8" name="Forma Livre: Forma 127">
                <a:extLst>
                  <a:ext uri="{FF2B5EF4-FFF2-40B4-BE49-F238E27FC236}">
                    <a16:creationId xmlns:a16="http://schemas.microsoft.com/office/drawing/2014/main" id="{1F5DE5C0-6D53-410B-AA8A-EC5F07D5EC3A}"/>
                  </a:ext>
                </a:extLst>
              </p:cNvPr>
              <p:cNvSpPr/>
              <p:nvPr/>
            </p:nvSpPr>
            <p:spPr>
              <a:xfrm rot="3039433">
                <a:off x="7564821" y="4053591"/>
                <a:ext cx="881056" cy="799491"/>
              </a:xfrm>
              <a:custGeom>
                <a:avLst/>
                <a:gdLst>
                  <a:gd name="connsiteX0" fmla="*/ 0 w 881056"/>
                  <a:gd name="connsiteY0" fmla="*/ 175755 h 799491"/>
                  <a:gd name="connsiteX1" fmla="*/ 55175 w 881056"/>
                  <a:gd name="connsiteY1" fmla="*/ 135318 h 799491"/>
                  <a:gd name="connsiteX2" fmla="*/ 170449 w 881056"/>
                  <a:gd name="connsiteY2" fmla="*/ 20443 h 799491"/>
                  <a:gd name="connsiteX3" fmla="*/ 185550 w 881056"/>
                  <a:gd name="connsiteY3" fmla="*/ 0 h 799491"/>
                  <a:gd name="connsiteX4" fmla="*/ 881056 w 881056"/>
                  <a:gd name="connsiteY4" fmla="*/ 408942 h 799491"/>
                  <a:gd name="connsiteX5" fmla="*/ 791794 w 881056"/>
                  <a:gd name="connsiteY5" fmla="*/ 529785 h 799491"/>
                  <a:gd name="connsiteX6" fmla="*/ 561246 w 881056"/>
                  <a:gd name="connsiteY6" fmla="*/ 759534 h 799491"/>
                  <a:gd name="connsiteX7" fmla="*/ 506728 w 881056"/>
                  <a:gd name="connsiteY7" fmla="*/ 799491 h 799491"/>
                  <a:gd name="connsiteX8" fmla="*/ 0 w 881056"/>
                  <a:gd name="connsiteY8" fmla="*/ 175755 h 799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81056" h="799491">
                    <a:moveTo>
                      <a:pt x="0" y="175755"/>
                    </a:moveTo>
                    <a:lnTo>
                      <a:pt x="55175" y="135318"/>
                    </a:lnTo>
                    <a:cubicBezTo>
                      <a:pt x="96609" y="101655"/>
                      <a:pt x="135286" y="63338"/>
                      <a:pt x="170449" y="20443"/>
                    </a:cubicBezTo>
                    <a:lnTo>
                      <a:pt x="185550" y="0"/>
                    </a:lnTo>
                    <a:lnTo>
                      <a:pt x="881056" y="408942"/>
                    </a:lnTo>
                    <a:lnTo>
                      <a:pt x="791794" y="529785"/>
                    </a:lnTo>
                    <a:cubicBezTo>
                      <a:pt x="721468" y="615575"/>
                      <a:pt x="644114" y="692208"/>
                      <a:pt x="561246" y="759534"/>
                    </a:cubicBezTo>
                    <a:lnTo>
                      <a:pt x="506728" y="799491"/>
                    </a:lnTo>
                    <a:lnTo>
                      <a:pt x="0" y="175755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7" name="Forma Livre: Forma 126">
                <a:extLst>
                  <a:ext uri="{FF2B5EF4-FFF2-40B4-BE49-F238E27FC236}">
                    <a16:creationId xmlns:a16="http://schemas.microsoft.com/office/drawing/2014/main" id="{1905CE2F-4FD5-48A4-A30B-2670D6345298}"/>
                  </a:ext>
                </a:extLst>
              </p:cNvPr>
              <p:cNvSpPr/>
              <p:nvPr/>
            </p:nvSpPr>
            <p:spPr>
              <a:xfrm rot="3039433">
                <a:off x="7923767" y="4174096"/>
                <a:ext cx="800927" cy="482556"/>
              </a:xfrm>
              <a:custGeom>
                <a:avLst/>
                <a:gdLst>
                  <a:gd name="connsiteX0" fmla="*/ 45882 w 800927"/>
                  <a:gd name="connsiteY0" fmla="*/ 0 h 482556"/>
                  <a:gd name="connsiteX1" fmla="*/ 800927 w 800927"/>
                  <a:gd name="connsiteY1" fmla="*/ 280587 h 482556"/>
                  <a:gd name="connsiteX2" fmla="*/ 758983 w 800927"/>
                  <a:gd name="connsiteY2" fmla="*/ 370853 h 482556"/>
                  <a:gd name="connsiteX3" fmla="*/ 692751 w 800927"/>
                  <a:gd name="connsiteY3" fmla="*/ 482556 h 482556"/>
                  <a:gd name="connsiteX4" fmla="*/ 0 w 800927"/>
                  <a:gd name="connsiteY4" fmla="*/ 75233 h 482556"/>
                  <a:gd name="connsiteX5" fmla="*/ 6455 w 800927"/>
                  <a:gd name="connsiteY5" fmla="*/ 66495 h 482556"/>
                  <a:gd name="connsiteX6" fmla="*/ 45882 w 800927"/>
                  <a:gd name="connsiteY6" fmla="*/ 0 h 482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0927" h="482556">
                    <a:moveTo>
                      <a:pt x="45882" y="0"/>
                    </a:moveTo>
                    <a:lnTo>
                      <a:pt x="800927" y="280587"/>
                    </a:lnTo>
                    <a:lnTo>
                      <a:pt x="758983" y="370853"/>
                    </a:lnTo>
                    <a:lnTo>
                      <a:pt x="692751" y="482556"/>
                    </a:lnTo>
                    <a:lnTo>
                      <a:pt x="0" y="75233"/>
                    </a:lnTo>
                    <a:lnTo>
                      <a:pt x="6455" y="66495"/>
                    </a:lnTo>
                    <a:lnTo>
                      <a:pt x="45882" y="0"/>
                    </a:lnTo>
                    <a:close/>
                  </a:path>
                </a:pathLst>
              </a:custGeom>
              <a:solidFill>
                <a:srgbClr val="9AB3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64" name="Conector de Seta Reta 163">
                <a:extLst>
                  <a:ext uri="{FF2B5EF4-FFF2-40B4-BE49-F238E27FC236}">
                    <a16:creationId xmlns:a16="http://schemas.microsoft.com/office/drawing/2014/main" id="{64371C5C-5F6C-44B0-8700-FBB6295EA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93776" y="1668764"/>
                <a:ext cx="1374115" cy="0"/>
              </a:xfrm>
              <a:prstGeom prst="straightConnector1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Conector de Seta Reta 165">
                <a:extLst>
                  <a:ext uri="{FF2B5EF4-FFF2-40B4-BE49-F238E27FC236}">
                    <a16:creationId xmlns:a16="http://schemas.microsoft.com/office/drawing/2014/main" id="{68B37AFA-238E-4BCE-8664-223EF55D4E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84407" y="2359974"/>
                <a:ext cx="465684" cy="0"/>
              </a:xfrm>
              <a:prstGeom prst="straightConnector1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Conector de Seta Reta 167">
                <a:extLst>
                  <a:ext uri="{FF2B5EF4-FFF2-40B4-BE49-F238E27FC236}">
                    <a16:creationId xmlns:a16="http://schemas.microsoft.com/office/drawing/2014/main" id="{F85930A3-8BA2-456D-A202-FB9E2C3209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88501" y="3027028"/>
                <a:ext cx="261590" cy="0"/>
              </a:xfrm>
              <a:prstGeom prst="straightConnector1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Conector de Seta Reta 168">
                <a:extLst>
                  <a:ext uri="{FF2B5EF4-FFF2-40B4-BE49-F238E27FC236}">
                    <a16:creationId xmlns:a16="http://schemas.microsoft.com/office/drawing/2014/main" id="{2C2CA42F-ACD5-4CB1-8064-76CE887975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8134" y="3661883"/>
                <a:ext cx="291957" cy="0"/>
              </a:xfrm>
              <a:prstGeom prst="straightConnector1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Conector de Seta Reta 169">
                <a:extLst>
                  <a:ext uri="{FF2B5EF4-FFF2-40B4-BE49-F238E27FC236}">
                    <a16:creationId xmlns:a16="http://schemas.microsoft.com/office/drawing/2014/main" id="{2DCF0AEF-9F63-4F01-ACE6-1459F62A9D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66178" y="4216400"/>
                <a:ext cx="583913" cy="1575"/>
              </a:xfrm>
              <a:prstGeom prst="straightConnector1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Conector de Seta Reta 170">
                <a:extLst>
                  <a:ext uri="{FF2B5EF4-FFF2-40B4-BE49-F238E27FC236}">
                    <a16:creationId xmlns:a16="http://schemas.microsoft.com/office/drawing/2014/main" id="{1B56685D-7B5F-4480-9453-760E38A55E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37002" y="4516859"/>
                <a:ext cx="913089" cy="7552"/>
              </a:xfrm>
              <a:prstGeom prst="straightConnector1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Conector: Angulado 173">
                <a:extLst>
                  <a:ext uri="{FF2B5EF4-FFF2-40B4-BE49-F238E27FC236}">
                    <a16:creationId xmlns:a16="http://schemas.microsoft.com/office/drawing/2014/main" id="{ACF2E58A-664E-42B4-BF3F-C7801F98C0C8}"/>
                  </a:ext>
                </a:extLst>
              </p:cNvPr>
              <p:cNvCxnSpPr>
                <a:cxnSpLocks/>
                <a:stCxn id="129" idx="2"/>
              </p:cNvCxnSpPr>
              <p:nvPr/>
            </p:nvCxnSpPr>
            <p:spPr>
              <a:xfrm rot="16200000" flipH="1">
                <a:off x="9236900" y="4197189"/>
                <a:ext cx="228776" cy="1196713"/>
              </a:xfrm>
              <a:prstGeom prst="bentConnector2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Conector: Angulado 177">
                <a:extLst>
                  <a:ext uri="{FF2B5EF4-FFF2-40B4-BE49-F238E27FC236}">
                    <a16:creationId xmlns:a16="http://schemas.microsoft.com/office/drawing/2014/main" id="{EC73402E-4C2F-475C-8127-8A3219DD2315}"/>
                  </a:ext>
                </a:extLst>
              </p:cNvPr>
              <p:cNvCxnSpPr>
                <a:cxnSpLocks/>
                <a:stCxn id="127" idx="2"/>
              </p:cNvCxnSpPr>
              <p:nvPr/>
            </p:nvCxnSpPr>
            <p:spPr>
              <a:xfrm rot="16200000" flipH="1">
                <a:off x="8949089" y="4277005"/>
                <a:ext cx="499220" cy="1494782"/>
              </a:xfrm>
              <a:prstGeom prst="bentConnector2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Conector: Angulado 180">
                <a:extLst>
                  <a:ext uri="{FF2B5EF4-FFF2-40B4-BE49-F238E27FC236}">
                    <a16:creationId xmlns:a16="http://schemas.microsoft.com/office/drawing/2014/main" id="{A1769614-D9E5-4DF1-B248-FC24507F1740}"/>
                  </a:ext>
                </a:extLst>
              </p:cNvPr>
              <p:cNvCxnSpPr>
                <a:cxnSpLocks/>
                <a:stCxn id="128" idx="5"/>
              </p:cNvCxnSpPr>
              <p:nvPr/>
            </p:nvCxnSpPr>
            <p:spPr>
              <a:xfrm rot="16200000" flipH="1">
                <a:off x="8613218" y="4321684"/>
                <a:ext cx="847568" cy="1819067"/>
              </a:xfrm>
              <a:prstGeom prst="bentConnector2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: Angulado 219">
                <a:extLst>
                  <a:ext uri="{FF2B5EF4-FFF2-40B4-BE49-F238E27FC236}">
                    <a16:creationId xmlns:a16="http://schemas.microsoft.com/office/drawing/2014/main" id="{93E5149C-093B-48DD-AC06-84FEBB9FA7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65340" y="4711877"/>
                <a:ext cx="2294827" cy="1327734"/>
              </a:xfrm>
              <a:prstGeom prst="bentConnector3">
                <a:avLst>
                  <a:gd name="adj1" fmla="val 192"/>
                </a:avLst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: Angulado 222">
                <a:extLst>
                  <a:ext uri="{FF2B5EF4-FFF2-40B4-BE49-F238E27FC236}">
                    <a16:creationId xmlns:a16="http://schemas.microsoft.com/office/drawing/2014/main" id="{21209826-F35C-4589-969C-EE2CA654CC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59986" y="4676024"/>
                <a:ext cx="2414567" cy="1629712"/>
              </a:xfrm>
              <a:prstGeom prst="bentConnector3">
                <a:avLst>
                  <a:gd name="adj1" fmla="val 295"/>
                </a:avLst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0" name="CaixaDeTexto 1039">
              <a:extLst>
                <a:ext uri="{FF2B5EF4-FFF2-40B4-BE49-F238E27FC236}">
                  <a16:creationId xmlns:a16="http://schemas.microsoft.com/office/drawing/2014/main" id="{6944A6E3-F948-4756-87EB-964CB02C424A}"/>
                </a:ext>
              </a:extLst>
            </p:cNvPr>
            <p:cNvSpPr txBox="1"/>
            <p:nvPr/>
          </p:nvSpPr>
          <p:spPr>
            <a:xfrm>
              <a:off x="9288518" y="1374183"/>
              <a:ext cx="15972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16314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HÍDRICA – 61,1%</a:t>
              </a:r>
            </a:p>
          </p:txBody>
        </p:sp>
        <p:sp>
          <p:nvSpPr>
            <p:cNvPr id="209" name="CaixaDeTexto 208">
              <a:extLst>
                <a:ext uri="{FF2B5EF4-FFF2-40B4-BE49-F238E27FC236}">
                  <a16:creationId xmlns:a16="http://schemas.microsoft.com/office/drawing/2014/main" id="{4389681C-A9E7-4AFE-8F52-8B56169C2B3F}"/>
                </a:ext>
              </a:extLst>
            </p:cNvPr>
            <p:cNvSpPr txBox="1"/>
            <p:nvPr/>
          </p:nvSpPr>
          <p:spPr>
            <a:xfrm>
              <a:off x="9281824" y="2073710"/>
              <a:ext cx="15972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4D49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EÓLICA – 8,6%</a:t>
              </a:r>
            </a:p>
          </p:txBody>
        </p:sp>
        <p:sp>
          <p:nvSpPr>
            <p:cNvPr id="210" name="CaixaDeTexto 209">
              <a:extLst>
                <a:ext uri="{FF2B5EF4-FFF2-40B4-BE49-F238E27FC236}">
                  <a16:creationId xmlns:a16="http://schemas.microsoft.com/office/drawing/2014/main" id="{61CC22F5-B038-4759-9469-5D418DA50A2C}"/>
                </a:ext>
              </a:extLst>
            </p:cNvPr>
            <p:cNvSpPr txBox="1"/>
            <p:nvPr/>
          </p:nvSpPr>
          <p:spPr>
            <a:xfrm>
              <a:off x="9267462" y="2726438"/>
              <a:ext cx="15972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59466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BIOMASSA – 8,4%</a:t>
              </a:r>
            </a:p>
          </p:txBody>
        </p:sp>
        <p:sp>
          <p:nvSpPr>
            <p:cNvPr id="211" name="CaixaDeTexto 210">
              <a:extLst>
                <a:ext uri="{FF2B5EF4-FFF2-40B4-BE49-F238E27FC236}">
                  <a16:creationId xmlns:a16="http://schemas.microsoft.com/office/drawing/2014/main" id="{17804155-F64B-4F73-B280-4E93A05956C6}"/>
                </a:ext>
              </a:extLst>
            </p:cNvPr>
            <p:cNvSpPr txBox="1"/>
            <p:nvPr/>
          </p:nvSpPr>
          <p:spPr>
            <a:xfrm>
              <a:off x="9274871" y="3361887"/>
              <a:ext cx="15972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B28D9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GÁS NATURAL – 7,5%</a:t>
              </a:r>
            </a:p>
          </p:txBody>
        </p:sp>
        <p:sp>
          <p:nvSpPr>
            <p:cNvPr id="212" name="CaixaDeTexto 211">
              <a:extLst>
                <a:ext uri="{FF2B5EF4-FFF2-40B4-BE49-F238E27FC236}">
                  <a16:creationId xmlns:a16="http://schemas.microsoft.com/office/drawing/2014/main" id="{61AA651A-E8A5-44FD-A6FC-70D6EE6793E6}"/>
                </a:ext>
              </a:extLst>
            </p:cNvPr>
            <p:cNvSpPr txBox="1"/>
            <p:nvPr/>
          </p:nvSpPr>
          <p:spPr>
            <a:xfrm>
              <a:off x="9276361" y="3910778"/>
              <a:ext cx="15972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ECACA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PETRÓLEO – 5,1%</a:t>
              </a:r>
            </a:p>
          </p:txBody>
        </p:sp>
        <p:sp>
          <p:nvSpPr>
            <p:cNvPr id="213" name="CaixaDeTexto 212">
              <a:extLst>
                <a:ext uri="{FF2B5EF4-FFF2-40B4-BE49-F238E27FC236}">
                  <a16:creationId xmlns:a16="http://schemas.microsoft.com/office/drawing/2014/main" id="{E370791B-B07B-4D83-B01B-3CB51C768D12}"/>
                </a:ext>
              </a:extLst>
            </p:cNvPr>
            <p:cNvSpPr txBox="1"/>
            <p:nvPr/>
          </p:nvSpPr>
          <p:spPr>
            <a:xfrm>
              <a:off x="9274904" y="4214911"/>
              <a:ext cx="1819068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CARVÃO MINERAL – 2,0%</a:t>
              </a:r>
            </a:p>
          </p:txBody>
        </p:sp>
        <p:sp>
          <p:nvSpPr>
            <p:cNvPr id="214" name="CaixaDeTexto 213">
              <a:extLst>
                <a:ext uri="{FF2B5EF4-FFF2-40B4-BE49-F238E27FC236}">
                  <a16:creationId xmlns:a16="http://schemas.microsoft.com/office/drawing/2014/main" id="{7EA00621-B21B-404D-92D2-C84E16C50B0D}"/>
                </a:ext>
              </a:extLst>
            </p:cNvPr>
            <p:cNvSpPr txBox="1"/>
            <p:nvPr/>
          </p:nvSpPr>
          <p:spPr>
            <a:xfrm>
              <a:off x="9274871" y="4610305"/>
              <a:ext cx="17963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b="1" dirty="0">
                  <a:solidFill>
                    <a:schemeClr val="accent1">
                      <a:lumMod val="50000"/>
                    </a:schemeClr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SOLAR FOTOVOLTAICA  1,5%</a:t>
              </a:r>
            </a:p>
          </p:txBody>
        </p:sp>
        <p:sp>
          <p:nvSpPr>
            <p:cNvPr id="215" name="CaixaDeTexto 214">
              <a:extLst>
                <a:ext uri="{FF2B5EF4-FFF2-40B4-BE49-F238E27FC236}">
                  <a16:creationId xmlns:a16="http://schemas.microsoft.com/office/drawing/2014/main" id="{413C2362-8ED1-424A-A665-CA17BFA26969}"/>
                </a:ext>
              </a:extLst>
            </p:cNvPr>
            <p:cNvSpPr txBox="1"/>
            <p:nvPr/>
          </p:nvSpPr>
          <p:spPr>
            <a:xfrm>
              <a:off x="9268215" y="4976028"/>
              <a:ext cx="15972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9AB3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NUCLEAR – 1,1%</a:t>
              </a:r>
            </a:p>
          </p:txBody>
        </p:sp>
        <p:sp>
          <p:nvSpPr>
            <p:cNvPr id="216" name="CaixaDeTexto 215">
              <a:extLst>
                <a:ext uri="{FF2B5EF4-FFF2-40B4-BE49-F238E27FC236}">
                  <a16:creationId xmlns:a16="http://schemas.microsoft.com/office/drawing/2014/main" id="{1CBD6D0D-FC1A-4135-B8E1-685F0A96DD95}"/>
                </a:ext>
              </a:extLst>
            </p:cNvPr>
            <p:cNvSpPr txBox="1"/>
            <p:nvPr/>
          </p:nvSpPr>
          <p:spPr>
            <a:xfrm>
              <a:off x="9268215" y="5373433"/>
              <a:ext cx="15972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2E75B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IMPORTAÇÃO – 4,6%</a:t>
              </a:r>
            </a:p>
          </p:txBody>
        </p:sp>
        <p:sp>
          <p:nvSpPr>
            <p:cNvPr id="1041" name="Retângulo 1040">
              <a:extLst>
                <a:ext uri="{FF2B5EF4-FFF2-40B4-BE49-F238E27FC236}">
                  <a16:creationId xmlns:a16="http://schemas.microsoft.com/office/drawing/2014/main" id="{69B6D73A-95CA-47EA-A323-C44D4F012986}"/>
                </a:ext>
              </a:extLst>
            </p:cNvPr>
            <p:cNvSpPr/>
            <p:nvPr/>
          </p:nvSpPr>
          <p:spPr>
            <a:xfrm rot="765326" flipH="1">
              <a:off x="7011025" y="3704009"/>
              <a:ext cx="54830" cy="87874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18" name="Retângulo 217">
              <a:extLst>
                <a:ext uri="{FF2B5EF4-FFF2-40B4-BE49-F238E27FC236}">
                  <a16:creationId xmlns:a16="http://schemas.microsoft.com/office/drawing/2014/main" id="{2F1AA452-0A35-4AF2-AA5A-1EF0ACD2131A}"/>
                </a:ext>
              </a:extLst>
            </p:cNvPr>
            <p:cNvSpPr/>
            <p:nvPr/>
          </p:nvSpPr>
          <p:spPr>
            <a:xfrm rot="864100" flipH="1">
              <a:off x="6914484" y="3674229"/>
              <a:ext cx="54830" cy="87874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6" name="Fluxograma: Operação Manual 1045">
              <a:extLst>
                <a:ext uri="{FF2B5EF4-FFF2-40B4-BE49-F238E27FC236}">
                  <a16:creationId xmlns:a16="http://schemas.microsoft.com/office/drawing/2014/main" id="{2B33D8FC-8157-450A-B37A-143FDBDAB5C6}"/>
                </a:ext>
              </a:extLst>
            </p:cNvPr>
            <p:cNvSpPr/>
            <p:nvPr/>
          </p:nvSpPr>
          <p:spPr>
            <a:xfrm rot="11617158">
              <a:off x="6948842" y="3717922"/>
              <a:ext cx="73713" cy="837302"/>
            </a:xfrm>
            <a:prstGeom prst="flowChartManualOperati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7" name="Fluxograma: Operação Manual 226">
              <a:extLst>
                <a:ext uri="{FF2B5EF4-FFF2-40B4-BE49-F238E27FC236}">
                  <a16:creationId xmlns:a16="http://schemas.microsoft.com/office/drawing/2014/main" id="{376A2B4F-925B-46A5-A41F-57C6DE284F3A}"/>
                </a:ext>
              </a:extLst>
            </p:cNvPr>
            <p:cNvSpPr/>
            <p:nvPr/>
          </p:nvSpPr>
          <p:spPr>
            <a:xfrm rot="11536049">
              <a:off x="7049867" y="3757425"/>
              <a:ext cx="57556" cy="824473"/>
            </a:xfrm>
            <a:prstGeom prst="flowChartManualOperation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9" name="CaixaDeTexto 228">
              <a:extLst>
                <a:ext uri="{FF2B5EF4-FFF2-40B4-BE49-F238E27FC236}">
                  <a16:creationId xmlns:a16="http://schemas.microsoft.com/office/drawing/2014/main" id="{658B1A70-07AD-44DC-B428-620AF5CA4A2F}"/>
                </a:ext>
              </a:extLst>
            </p:cNvPr>
            <p:cNvSpPr txBox="1"/>
            <p:nvPr/>
          </p:nvSpPr>
          <p:spPr>
            <a:xfrm>
              <a:off x="9307009" y="5739081"/>
              <a:ext cx="15972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b="1" dirty="0">
                  <a:solidFill>
                    <a:srgbClr val="0D0D0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OUTROS FÓSSEIS – 0,1%</a:t>
              </a:r>
            </a:p>
          </p:txBody>
        </p:sp>
        <p:sp>
          <p:nvSpPr>
            <p:cNvPr id="230" name="CaixaDeTexto 229">
              <a:extLst>
                <a:ext uri="{FF2B5EF4-FFF2-40B4-BE49-F238E27FC236}">
                  <a16:creationId xmlns:a16="http://schemas.microsoft.com/office/drawing/2014/main" id="{184E2BA9-C978-40FC-86E2-B295E0554CD9}"/>
                </a:ext>
              </a:extLst>
            </p:cNvPr>
            <p:cNvSpPr txBox="1"/>
            <p:nvPr/>
          </p:nvSpPr>
          <p:spPr>
            <a:xfrm>
              <a:off x="9281824" y="6021070"/>
              <a:ext cx="13279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900" b="1" dirty="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UNDI-ELÉTRICA – 0,00003%</a:t>
              </a:r>
            </a:p>
          </p:txBody>
        </p:sp>
        <p:sp>
          <p:nvSpPr>
            <p:cNvPr id="1048" name="CaixaDeTexto 1047">
              <a:extLst>
                <a:ext uri="{FF2B5EF4-FFF2-40B4-BE49-F238E27FC236}">
                  <a16:creationId xmlns:a16="http://schemas.microsoft.com/office/drawing/2014/main" id="{876A40D2-0AED-4070-A40D-F0F9EF1D0905}"/>
                </a:ext>
              </a:extLst>
            </p:cNvPr>
            <p:cNvSpPr txBox="1"/>
            <p:nvPr/>
          </p:nvSpPr>
          <p:spPr>
            <a:xfrm>
              <a:off x="6811751" y="2624920"/>
              <a:ext cx="129738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MATRIZ ELÉTRICA BRASILEIRA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379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m 34" descr="Homem com raquete de tênis&#10;&#10;Descrição gerada automaticamente">
            <a:extLst>
              <a:ext uri="{FF2B5EF4-FFF2-40B4-BE49-F238E27FC236}">
                <a16:creationId xmlns:a16="http://schemas.microsoft.com/office/drawing/2014/main" id="{C00F810A-B90D-428C-AA60-C6F984CBD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2"/>
            <a:ext cx="12221664" cy="6858001"/>
          </a:xfrm>
          <a:prstGeom prst="rect">
            <a:avLst/>
          </a:prstGeom>
        </p:spPr>
      </p:pic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5651BC8C-5E95-4EC3-B773-2C89900DACD0}"/>
              </a:ext>
            </a:extLst>
          </p:cNvPr>
          <p:cNvSpPr/>
          <p:nvPr/>
        </p:nvSpPr>
        <p:spPr>
          <a:xfrm>
            <a:off x="0" y="0"/>
            <a:ext cx="8926284" cy="6858000"/>
          </a:xfrm>
          <a:custGeom>
            <a:avLst/>
            <a:gdLst>
              <a:gd name="connsiteX0" fmla="*/ 9448265 w 9797142"/>
              <a:gd name="connsiteY0" fmla="*/ 0 h 6858000"/>
              <a:gd name="connsiteX1" fmla="*/ 9797142 w 9797142"/>
              <a:gd name="connsiteY1" fmla="*/ 125794 h 6858000"/>
              <a:gd name="connsiteX2" fmla="*/ 9678014 w 9797142"/>
              <a:gd name="connsiteY2" fmla="*/ 229901 h 6858000"/>
              <a:gd name="connsiteX3" fmla="*/ 9605686 w 9797142"/>
              <a:gd name="connsiteY3" fmla="*/ 229901 h 6858000"/>
              <a:gd name="connsiteX4" fmla="*/ 9222773 w 9797142"/>
              <a:gd name="connsiteY4" fmla="*/ 203874 h 6858000"/>
              <a:gd name="connsiteX5" fmla="*/ 6635990 w 9797142"/>
              <a:gd name="connsiteY5" fmla="*/ 1179871 h 6858000"/>
              <a:gd name="connsiteX6" fmla="*/ 5423435 w 9797142"/>
              <a:gd name="connsiteY6" fmla="*/ 2138516 h 6858000"/>
              <a:gd name="connsiteX7" fmla="*/ 3619495 w 9797142"/>
              <a:gd name="connsiteY7" fmla="*/ 4146900 h 6858000"/>
              <a:gd name="connsiteX8" fmla="*/ 1266714 w 9797142"/>
              <a:gd name="connsiteY8" fmla="*/ 6545681 h 6858000"/>
              <a:gd name="connsiteX9" fmla="*/ 807220 w 9797142"/>
              <a:gd name="connsiteY9" fmla="*/ 6858000 h 6858000"/>
              <a:gd name="connsiteX10" fmla="*/ 781692 w 9797142"/>
              <a:gd name="connsiteY10" fmla="*/ 6834143 h 6858000"/>
              <a:gd name="connsiteX11" fmla="*/ 875292 w 9797142"/>
              <a:gd name="connsiteY11" fmla="*/ 6699604 h 6858000"/>
              <a:gd name="connsiteX12" fmla="*/ 2166557 w 9797142"/>
              <a:gd name="connsiteY12" fmla="*/ 4343388 h 6858000"/>
              <a:gd name="connsiteX13" fmla="*/ 2704760 w 9797142"/>
              <a:gd name="connsiteY13" fmla="*/ 2069653 h 6858000"/>
              <a:gd name="connsiteX14" fmla="*/ 1539006 w 9797142"/>
              <a:gd name="connsiteY14" fmla="*/ 602949 h 6858000"/>
              <a:gd name="connsiteX15" fmla="*/ 479617 w 9797142"/>
              <a:gd name="connsiteY15" fmla="*/ 923943 h 6858000"/>
              <a:gd name="connsiteX16" fmla="*/ 186317 w 9797142"/>
              <a:gd name="connsiteY16" fmla="*/ 1096369 h 6858000"/>
              <a:gd name="connsiteX17" fmla="*/ 0 w 9797142"/>
              <a:gd name="connsiteY17" fmla="*/ 1226978 h 6858000"/>
              <a:gd name="connsiteX18" fmla="*/ 0 w 9797142"/>
              <a:gd name="connsiteY18" fmla="*/ 1034778 h 6858000"/>
              <a:gd name="connsiteX19" fmla="*/ 63694 w 9797142"/>
              <a:gd name="connsiteY19" fmla="*/ 993585 h 6858000"/>
              <a:gd name="connsiteX20" fmla="*/ 1566660 w 9797142"/>
              <a:gd name="connsiteY20" fmla="*/ 533544 h 6858000"/>
              <a:gd name="connsiteX21" fmla="*/ 2730887 w 9797142"/>
              <a:gd name="connsiteY21" fmla="*/ 1043401 h 6858000"/>
              <a:gd name="connsiteX22" fmla="*/ 3177018 w 9797142"/>
              <a:gd name="connsiteY22" fmla="*/ 2382110 h 6858000"/>
              <a:gd name="connsiteX23" fmla="*/ 2687742 w 9797142"/>
              <a:gd name="connsiteY23" fmla="*/ 4243652 h 6858000"/>
              <a:gd name="connsiteX24" fmla="*/ 1109294 w 9797142"/>
              <a:gd name="connsiteY24" fmla="*/ 6513149 h 6858000"/>
              <a:gd name="connsiteX25" fmla="*/ 1066748 w 9797142"/>
              <a:gd name="connsiteY25" fmla="*/ 6573878 h 6858000"/>
              <a:gd name="connsiteX26" fmla="*/ 1075258 w 9797142"/>
              <a:gd name="connsiteY26" fmla="*/ 6586891 h 6858000"/>
              <a:gd name="connsiteX27" fmla="*/ 1607081 w 9797142"/>
              <a:gd name="connsiteY27" fmla="*/ 6183342 h 6858000"/>
              <a:gd name="connsiteX28" fmla="*/ 2338868 w 9797142"/>
              <a:gd name="connsiteY28" fmla="*/ 5458734 h 6858000"/>
              <a:gd name="connsiteX29" fmla="*/ 4134300 w 9797142"/>
              <a:gd name="connsiteY29" fmla="*/ 3393281 h 6858000"/>
              <a:gd name="connsiteX30" fmla="*/ 5648930 w 9797142"/>
              <a:gd name="connsiteY30" fmla="*/ 1820300 h 6858000"/>
              <a:gd name="connsiteX31" fmla="*/ 7116759 w 9797142"/>
              <a:gd name="connsiteY31" fmla="*/ 772392 h 6858000"/>
              <a:gd name="connsiteX32" fmla="*/ 9448265 w 9797142"/>
              <a:gd name="connsiteY3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797142" h="6858000">
                <a:moveTo>
                  <a:pt x="9448265" y="0"/>
                </a:moveTo>
                <a:cubicBezTo>
                  <a:pt x="9680851" y="0"/>
                  <a:pt x="9797142" y="41931"/>
                  <a:pt x="9797142" y="125794"/>
                </a:cubicBezTo>
                <a:cubicBezTo>
                  <a:pt x="9797142" y="195200"/>
                  <a:pt x="9757433" y="229901"/>
                  <a:pt x="9678014" y="229901"/>
                </a:cubicBezTo>
                <a:lnTo>
                  <a:pt x="9605686" y="229901"/>
                </a:lnTo>
                <a:cubicBezTo>
                  <a:pt x="9449684" y="212550"/>
                  <a:pt x="9322046" y="203874"/>
                  <a:pt x="9222773" y="203874"/>
                </a:cubicBezTo>
                <a:cubicBezTo>
                  <a:pt x="8490986" y="203874"/>
                  <a:pt x="7628726" y="529207"/>
                  <a:pt x="6635990" y="1179871"/>
                </a:cubicBezTo>
                <a:cubicBezTo>
                  <a:pt x="6159478" y="1495081"/>
                  <a:pt x="5755294" y="1814631"/>
                  <a:pt x="5423435" y="2138516"/>
                </a:cubicBezTo>
                <a:cubicBezTo>
                  <a:pt x="5102924" y="2456619"/>
                  <a:pt x="4501611" y="3126080"/>
                  <a:pt x="3619495" y="4146900"/>
                </a:cubicBezTo>
                <a:cubicBezTo>
                  <a:pt x="2578543" y="5355689"/>
                  <a:pt x="1794281" y="6155284"/>
                  <a:pt x="1266714" y="6545681"/>
                </a:cubicBezTo>
                <a:cubicBezTo>
                  <a:pt x="988747" y="6753894"/>
                  <a:pt x="835583" y="6858000"/>
                  <a:pt x="807220" y="6858000"/>
                </a:cubicBezTo>
                <a:cubicBezTo>
                  <a:pt x="790202" y="6858000"/>
                  <a:pt x="781692" y="6850047"/>
                  <a:pt x="781692" y="6834143"/>
                </a:cubicBezTo>
                <a:cubicBezTo>
                  <a:pt x="781692" y="6831250"/>
                  <a:pt x="812892" y="6786403"/>
                  <a:pt x="875292" y="6699604"/>
                </a:cubicBezTo>
                <a:cubicBezTo>
                  <a:pt x="1377332" y="6037146"/>
                  <a:pt x="1807754" y="5251741"/>
                  <a:pt x="2166557" y="4343388"/>
                </a:cubicBezTo>
                <a:cubicBezTo>
                  <a:pt x="2525361" y="3435032"/>
                  <a:pt x="2704760" y="2677122"/>
                  <a:pt x="2704760" y="2069653"/>
                </a:cubicBezTo>
                <a:cubicBezTo>
                  <a:pt x="2704760" y="1091851"/>
                  <a:pt x="2316175" y="602949"/>
                  <a:pt x="1539006" y="602949"/>
                </a:cubicBezTo>
                <a:cubicBezTo>
                  <a:pt x="1232676" y="602949"/>
                  <a:pt x="879545" y="709946"/>
                  <a:pt x="479617" y="923943"/>
                </a:cubicBezTo>
                <a:cubicBezTo>
                  <a:pt x="379635" y="977442"/>
                  <a:pt x="281868" y="1034918"/>
                  <a:pt x="186317" y="1096369"/>
                </a:cubicBezTo>
                <a:lnTo>
                  <a:pt x="0" y="1226978"/>
                </a:lnTo>
                <a:lnTo>
                  <a:pt x="0" y="1034778"/>
                </a:lnTo>
                <a:lnTo>
                  <a:pt x="63694" y="993585"/>
                </a:lnTo>
                <a:cubicBezTo>
                  <a:pt x="561909" y="686891"/>
                  <a:pt x="1062897" y="533544"/>
                  <a:pt x="1566660" y="533544"/>
                </a:cubicBezTo>
                <a:cubicBezTo>
                  <a:pt x="2045389" y="533544"/>
                  <a:pt x="2433464" y="703496"/>
                  <a:pt x="2730887" y="1043401"/>
                </a:cubicBezTo>
                <a:cubicBezTo>
                  <a:pt x="3028309" y="1383306"/>
                  <a:pt x="3177018" y="1829542"/>
                  <a:pt x="3177018" y="2382110"/>
                </a:cubicBezTo>
                <a:cubicBezTo>
                  <a:pt x="3177018" y="2972225"/>
                  <a:pt x="3013925" y="3592739"/>
                  <a:pt x="2687742" y="4243652"/>
                </a:cubicBezTo>
                <a:cubicBezTo>
                  <a:pt x="2361558" y="4894565"/>
                  <a:pt x="1835408" y="5651064"/>
                  <a:pt x="1109294" y="6513149"/>
                </a:cubicBezTo>
                <a:cubicBezTo>
                  <a:pt x="1080931" y="6547850"/>
                  <a:pt x="1066748" y="6568094"/>
                  <a:pt x="1066748" y="6573878"/>
                </a:cubicBezTo>
                <a:lnTo>
                  <a:pt x="1075258" y="6586891"/>
                </a:lnTo>
                <a:cubicBezTo>
                  <a:pt x="1123477" y="6586891"/>
                  <a:pt x="1300750" y="6452374"/>
                  <a:pt x="1607081" y="6183342"/>
                </a:cubicBezTo>
                <a:cubicBezTo>
                  <a:pt x="1842499" y="5980869"/>
                  <a:pt x="2086428" y="5739333"/>
                  <a:pt x="2338868" y="5458734"/>
                </a:cubicBezTo>
                <a:cubicBezTo>
                  <a:pt x="2565779" y="5207052"/>
                  <a:pt x="3164254" y="4518570"/>
                  <a:pt x="4134300" y="3393281"/>
                </a:cubicBezTo>
                <a:cubicBezTo>
                  <a:pt x="4707247" y="2727932"/>
                  <a:pt x="5212126" y="2203606"/>
                  <a:pt x="5648930" y="1820300"/>
                </a:cubicBezTo>
                <a:cubicBezTo>
                  <a:pt x="6085733" y="1436997"/>
                  <a:pt x="6575010" y="1087695"/>
                  <a:pt x="7116759" y="772392"/>
                </a:cubicBezTo>
                <a:cubicBezTo>
                  <a:pt x="7998875" y="257465"/>
                  <a:pt x="8776043" y="0"/>
                  <a:pt x="9448265" y="0"/>
                </a:cubicBezTo>
                <a:close/>
              </a:path>
            </a:pathLst>
          </a:cu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8CD39FDE-B5BD-48A1-A4FF-E22999EDED68}"/>
              </a:ext>
            </a:extLst>
          </p:cNvPr>
          <p:cNvSpPr/>
          <p:nvPr/>
        </p:nvSpPr>
        <p:spPr>
          <a:xfrm>
            <a:off x="1" y="1882587"/>
            <a:ext cx="1815555" cy="3459484"/>
          </a:xfrm>
          <a:custGeom>
            <a:avLst/>
            <a:gdLst>
              <a:gd name="connsiteX0" fmla="*/ 1181622 w 1815555"/>
              <a:gd name="connsiteY0" fmla="*/ 0 h 3459484"/>
              <a:gd name="connsiteX1" fmla="*/ 1641117 w 1815555"/>
              <a:gd name="connsiteY1" fmla="*/ 206046 h 3459484"/>
              <a:gd name="connsiteX2" fmla="*/ 1815555 w 1815555"/>
              <a:gd name="connsiteY2" fmla="*/ 746097 h 3459484"/>
              <a:gd name="connsiteX3" fmla="*/ 990830 w 1815555"/>
              <a:gd name="connsiteY3" fmla="*/ 2611334 h 3459484"/>
              <a:gd name="connsiteX4" fmla="*/ 27792 w 1815555"/>
              <a:gd name="connsiteY4" fmla="*/ 3446116 h 3459484"/>
              <a:gd name="connsiteX5" fmla="*/ 0 w 1815555"/>
              <a:gd name="connsiteY5" fmla="*/ 3459484 h 3459484"/>
              <a:gd name="connsiteX6" fmla="*/ 0 w 1815555"/>
              <a:gd name="connsiteY6" fmla="*/ 3377244 h 3459484"/>
              <a:gd name="connsiteX7" fmla="*/ 79486 w 1815555"/>
              <a:gd name="connsiteY7" fmla="*/ 3334181 h 3459484"/>
              <a:gd name="connsiteX8" fmla="*/ 1100784 w 1815555"/>
              <a:gd name="connsiteY8" fmla="*/ 2338055 h 3459484"/>
              <a:gd name="connsiteX9" fmla="*/ 1738971 w 1815555"/>
              <a:gd name="connsiteY9" fmla="*/ 763448 h 3459484"/>
              <a:gd name="connsiteX10" fmla="*/ 1587935 w 1815555"/>
              <a:gd name="connsiteY10" fmla="*/ 266775 h 3459484"/>
              <a:gd name="connsiteX11" fmla="*/ 1181622 w 1815555"/>
              <a:gd name="connsiteY11" fmla="*/ 82419 h 3459484"/>
              <a:gd name="connsiteX12" fmla="*/ 894438 w 1815555"/>
              <a:gd name="connsiteY12" fmla="*/ 149655 h 3459484"/>
              <a:gd name="connsiteX13" fmla="*/ 751910 w 1815555"/>
              <a:gd name="connsiteY13" fmla="*/ 286293 h 3459484"/>
              <a:gd name="connsiteX14" fmla="*/ 781692 w 1815555"/>
              <a:gd name="connsiteY14" fmla="*/ 312320 h 3459484"/>
              <a:gd name="connsiteX15" fmla="*/ 815728 w 1815555"/>
              <a:gd name="connsiteY15" fmla="*/ 312320 h 3459484"/>
              <a:gd name="connsiteX16" fmla="*/ 947620 w 1815555"/>
              <a:gd name="connsiteY16" fmla="*/ 294969 h 3459484"/>
              <a:gd name="connsiteX17" fmla="*/ 1139076 w 1815555"/>
              <a:gd name="connsiteY17" fmla="*/ 507520 h 3459484"/>
              <a:gd name="connsiteX18" fmla="*/ 1036966 w 1815555"/>
              <a:gd name="connsiteY18" fmla="*/ 739590 h 3459484"/>
              <a:gd name="connsiteX19" fmla="*/ 798710 w 1815555"/>
              <a:gd name="connsiteY19" fmla="*/ 837190 h 3459484"/>
              <a:gd name="connsiteX20" fmla="*/ 534925 w 1815555"/>
              <a:gd name="connsiteY20" fmla="*/ 559572 h 3459484"/>
              <a:gd name="connsiteX21" fmla="*/ 726381 w 1815555"/>
              <a:gd name="connsiteY21" fmla="*/ 167005 h 3459484"/>
              <a:gd name="connsiteX22" fmla="*/ 1181622 w 1815555"/>
              <a:gd name="connsiteY22" fmla="*/ 0 h 345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15555" h="3459484">
                <a:moveTo>
                  <a:pt x="1181622" y="0"/>
                </a:moveTo>
                <a:cubicBezTo>
                  <a:pt x="1371660" y="0"/>
                  <a:pt x="1524824" y="68682"/>
                  <a:pt x="1641117" y="206046"/>
                </a:cubicBezTo>
                <a:cubicBezTo>
                  <a:pt x="1757407" y="343408"/>
                  <a:pt x="1815555" y="523424"/>
                  <a:pt x="1815555" y="746097"/>
                </a:cubicBezTo>
                <a:cubicBezTo>
                  <a:pt x="1815555" y="1312898"/>
                  <a:pt x="1540645" y="1934642"/>
                  <a:pt x="990830" y="2611334"/>
                </a:cubicBezTo>
                <a:cubicBezTo>
                  <a:pt x="675203" y="2998479"/>
                  <a:pt x="354190" y="3276740"/>
                  <a:pt x="27792" y="3446116"/>
                </a:cubicBezTo>
                <a:lnTo>
                  <a:pt x="0" y="3459484"/>
                </a:lnTo>
                <a:lnTo>
                  <a:pt x="0" y="3377244"/>
                </a:lnTo>
                <a:lnTo>
                  <a:pt x="79486" y="3334181"/>
                </a:lnTo>
                <a:cubicBezTo>
                  <a:pt x="425303" y="3132069"/>
                  <a:pt x="765736" y="2800027"/>
                  <a:pt x="1100784" y="2338055"/>
                </a:cubicBezTo>
                <a:cubicBezTo>
                  <a:pt x="1526242" y="1751010"/>
                  <a:pt x="1738971" y="1226143"/>
                  <a:pt x="1738971" y="763448"/>
                </a:cubicBezTo>
                <a:cubicBezTo>
                  <a:pt x="1738971" y="555235"/>
                  <a:pt x="1688626" y="389676"/>
                  <a:pt x="1587935" y="266775"/>
                </a:cubicBezTo>
                <a:cubicBezTo>
                  <a:pt x="1487243" y="143871"/>
                  <a:pt x="1351804" y="82419"/>
                  <a:pt x="1181622" y="82419"/>
                </a:cubicBezTo>
                <a:cubicBezTo>
                  <a:pt x="1085185" y="82419"/>
                  <a:pt x="989456" y="104830"/>
                  <a:pt x="894438" y="149655"/>
                </a:cubicBezTo>
                <a:cubicBezTo>
                  <a:pt x="799419" y="194477"/>
                  <a:pt x="751910" y="240024"/>
                  <a:pt x="751910" y="286293"/>
                </a:cubicBezTo>
                <a:cubicBezTo>
                  <a:pt x="751910" y="303644"/>
                  <a:pt x="761836" y="312320"/>
                  <a:pt x="781692" y="312320"/>
                </a:cubicBezTo>
                <a:lnTo>
                  <a:pt x="815728" y="312320"/>
                </a:lnTo>
                <a:cubicBezTo>
                  <a:pt x="895147" y="300753"/>
                  <a:pt x="939110" y="294969"/>
                  <a:pt x="947620" y="294969"/>
                </a:cubicBezTo>
                <a:cubicBezTo>
                  <a:pt x="1075258" y="294969"/>
                  <a:pt x="1139076" y="365819"/>
                  <a:pt x="1139076" y="507520"/>
                </a:cubicBezTo>
                <a:cubicBezTo>
                  <a:pt x="1139076" y="597166"/>
                  <a:pt x="1105040" y="674525"/>
                  <a:pt x="1036966" y="739590"/>
                </a:cubicBezTo>
                <a:cubicBezTo>
                  <a:pt x="968892" y="804656"/>
                  <a:pt x="889474" y="837190"/>
                  <a:pt x="798710" y="837190"/>
                </a:cubicBezTo>
                <a:cubicBezTo>
                  <a:pt x="622855" y="837190"/>
                  <a:pt x="534925" y="744651"/>
                  <a:pt x="534925" y="559572"/>
                </a:cubicBezTo>
                <a:cubicBezTo>
                  <a:pt x="534925" y="409197"/>
                  <a:pt x="598746" y="278342"/>
                  <a:pt x="726381" y="167005"/>
                </a:cubicBezTo>
                <a:cubicBezTo>
                  <a:pt x="854020" y="55669"/>
                  <a:pt x="1005765" y="0"/>
                  <a:pt x="118162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668BBDFE-D953-42DE-BFB3-96C94BF71B61}"/>
              </a:ext>
            </a:extLst>
          </p:cNvPr>
          <p:cNvSpPr/>
          <p:nvPr/>
        </p:nvSpPr>
        <p:spPr>
          <a:xfrm>
            <a:off x="807219" y="0"/>
            <a:ext cx="11384780" cy="6858000"/>
          </a:xfrm>
          <a:custGeom>
            <a:avLst/>
            <a:gdLst>
              <a:gd name="connsiteX0" fmla="*/ 8641045 w 11384780"/>
              <a:gd name="connsiteY0" fmla="*/ 0 h 6858000"/>
              <a:gd name="connsiteX1" fmla="*/ 11384780 w 11384780"/>
              <a:gd name="connsiteY1" fmla="*/ 0 h 6858000"/>
              <a:gd name="connsiteX2" fmla="*/ 11384780 w 11384780"/>
              <a:gd name="connsiteY2" fmla="*/ 6858000 h 6858000"/>
              <a:gd name="connsiteX3" fmla="*/ 0 w 11384780"/>
              <a:gd name="connsiteY3" fmla="*/ 6858000 h 6858000"/>
              <a:gd name="connsiteX4" fmla="*/ 459494 w 11384780"/>
              <a:gd name="connsiteY4" fmla="*/ 6545681 h 6858000"/>
              <a:gd name="connsiteX5" fmla="*/ 2812275 w 11384780"/>
              <a:gd name="connsiteY5" fmla="*/ 4146900 h 6858000"/>
              <a:gd name="connsiteX6" fmla="*/ 4616215 w 11384780"/>
              <a:gd name="connsiteY6" fmla="*/ 2138516 h 6858000"/>
              <a:gd name="connsiteX7" fmla="*/ 5828770 w 11384780"/>
              <a:gd name="connsiteY7" fmla="*/ 1179871 h 6858000"/>
              <a:gd name="connsiteX8" fmla="*/ 8415553 w 11384780"/>
              <a:gd name="connsiteY8" fmla="*/ 203874 h 6858000"/>
              <a:gd name="connsiteX9" fmla="*/ 8798466 w 11384780"/>
              <a:gd name="connsiteY9" fmla="*/ 229901 h 6858000"/>
              <a:gd name="connsiteX10" fmla="*/ 8870794 w 11384780"/>
              <a:gd name="connsiteY10" fmla="*/ 229901 h 6858000"/>
              <a:gd name="connsiteX11" fmla="*/ 8989922 w 11384780"/>
              <a:gd name="connsiteY11" fmla="*/ 125794 h 6858000"/>
              <a:gd name="connsiteX12" fmla="*/ 8641045 w 11384780"/>
              <a:gd name="connsiteY1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84780" h="6858000">
                <a:moveTo>
                  <a:pt x="8641045" y="0"/>
                </a:moveTo>
                <a:lnTo>
                  <a:pt x="11384780" y="0"/>
                </a:lnTo>
                <a:lnTo>
                  <a:pt x="11384780" y="6858000"/>
                </a:lnTo>
                <a:lnTo>
                  <a:pt x="0" y="6858000"/>
                </a:lnTo>
                <a:cubicBezTo>
                  <a:pt x="28363" y="6858000"/>
                  <a:pt x="181527" y="6753894"/>
                  <a:pt x="459494" y="6545681"/>
                </a:cubicBezTo>
                <a:cubicBezTo>
                  <a:pt x="987061" y="6155284"/>
                  <a:pt x="1771323" y="5355689"/>
                  <a:pt x="2812275" y="4146900"/>
                </a:cubicBezTo>
                <a:cubicBezTo>
                  <a:pt x="3694391" y="3126080"/>
                  <a:pt x="4295704" y="2456619"/>
                  <a:pt x="4616215" y="2138516"/>
                </a:cubicBezTo>
                <a:cubicBezTo>
                  <a:pt x="4948074" y="1814631"/>
                  <a:pt x="5352258" y="1495081"/>
                  <a:pt x="5828770" y="1179871"/>
                </a:cubicBezTo>
                <a:cubicBezTo>
                  <a:pt x="6821506" y="529207"/>
                  <a:pt x="7683766" y="203874"/>
                  <a:pt x="8415553" y="203874"/>
                </a:cubicBezTo>
                <a:cubicBezTo>
                  <a:pt x="8514826" y="203874"/>
                  <a:pt x="8642464" y="212550"/>
                  <a:pt x="8798466" y="229901"/>
                </a:cubicBezTo>
                <a:lnTo>
                  <a:pt x="8870794" y="229901"/>
                </a:lnTo>
                <a:cubicBezTo>
                  <a:pt x="8950213" y="229901"/>
                  <a:pt x="8989922" y="195200"/>
                  <a:pt x="8989922" y="125794"/>
                </a:cubicBezTo>
                <a:cubicBezTo>
                  <a:pt x="8989922" y="41931"/>
                  <a:pt x="8873631" y="0"/>
                  <a:pt x="8641045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F679673-F6B7-4029-837F-72C9B5089314}"/>
              </a:ext>
            </a:extLst>
          </p:cNvPr>
          <p:cNvSpPr txBox="1"/>
          <p:nvPr/>
        </p:nvSpPr>
        <p:spPr>
          <a:xfrm>
            <a:off x="4664766" y="2828835"/>
            <a:ext cx="69315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Obrigado(a) pela atenção de todos!</a:t>
            </a:r>
          </a:p>
        </p:txBody>
      </p:sp>
    </p:spTree>
    <p:extLst>
      <p:ext uri="{BB962C8B-B14F-4D97-AF65-F5344CB8AC3E}">
        <p14:creationId xmlns:p14="http://schemas.microsoft.com/office/powerpoint/2010/main" val="66179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7" grpId="0" animBg="1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-1" y="19049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597863" y="856357"/>
            <a:ext cx="97599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POTÊNCIA SOLAR FOTOVOLTAICA INSTALADA  NO BRASIL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E688705-9E07-4C40-A095-0E1E7ED16798}"/>
              </a:ext>
            </a:extLst>
          </p:cNvPr>
          <p:cNvSpPr/>
          <p:nvPr/>
        </p:nvSpPr>
        <p:spPr>
          <a:xfrm>
            <a:off x="4375514" y="2138013"/>
            <a:ext cx="3579856" cy="828675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GERAÇÃO CENTRALIZADA</a:t>
            </a:r>
          </a:p>
          <a:p>
            <a:pPr algn="ctr"/>
            <a:r>
              <a:rPr lang="pt-BR" sz="2000" b="1" dirty="0">
                <a:solidFill>
                  <a:srgbClr val="FEFC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2.673,3 MW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12386FCB-C76B-4624-BB61-B41DDC6A49FB}"/>
              </a:ext>
            </a:extLst>
          </p:cNvPr>
          <p:cNvSpPr/>
          <p:nvPr/>
        </p:nvSpPr>
        <p:spPr>
          <a:xfrm>
            <a:off x="4165964" y="3647347"/>
            <a:ext cx="3579856" cy="828675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 E MINIGERAÇÃO DISTRIBUÍDA</a:t>
            </a:r>
          </a:p>
          <a:p>
            <a:pPr algn="ctr"/>
            <a:r>
              <a:rPr lang="pt-BR" sz="2000" b="1" dirty="0">
                <a:solidFill>
                  <a:srgbClr val="FEFC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2.225,8 MW</a:t>
            </a:r>
          </a:p>
        </p:txBody>
      </p:sp>
      <p:sp>
        <p:nvSpPr>
          <p:cNvPr id="6" name="Cruz 5">
            <a:extLst>
              <a:ext uri="{FF2B5EF4-FFF2-40B4-BE49-F238E27FC236}">
                <a16:creationId xmlns:a16="http://schemas.microsoft.com/office/drawing/2014/main" id="{DE795133-2B71-42CA-A10B-FD53D5DEB172}"/>
              </a:ext>
            </a:extLst>
          </p:cNvPr>
          <p:cNvSpPr/>
          <p:nvPr/>
        </p:nvSpPr>
        <p:spPr>
          <a:xfrm>
            <a:off x="5955892" y="3136456"/>
            <a:ext cx="419100" cy="419100"/>
          </a:xfrm>
          <a:prstGeom prst="plus">
            <a:avLst>
              <a:gd name="adj" fmla="val 3181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Igual a 6">
            <a:extLst>
              <a:ext uri="{FF2B5EF4-FFF2-40B4-BE49-F238E27FC236}">
                <a16:creationId xmlns:a16="http://schemas.microsoft.com/office/drawing/2014/main" id="{6E30EC6D-E809-423D-9B92-0E766D6AF1C0}"/>
              </a:ext>
            </a:extLst>
          </p:cNvPr>
          <p:cNvSpPr/>
          <p:nvPr/>
        </p:nvSpPr>
        <p:spPr>
          <a:xfrm>
            <a:off x="5603467" y="4584700"/>
            <a:ext cx="561975" cy="561975"/>
          </a:xfrm>
          <a:prstGeom prst="mathEqual">
            <a:avLst>
              <a:gd name="adj1" fmla="val 23520"/>
              <a:gd name="adj2" fmla="val 1515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15A9DD1D-4FD9-46DA-A19A-7FA75FD2F569}"/>
              </a:ext>
            </a:extLst>
          </p:cNvPr>
          <p:cNvSpPr/>
          <p:nvPr/>
        </p:nvSpPr>
        <p:spPr>
          <a:xfrm>
            <a:off x="3813539" y="5283200"/>
            <a:ext cx="3579856" cy="828675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POTÊNCIA OPERACIONAL TOTAL</a:t>
            </a:r>
          </a:p>
          <a:p>
            <a:pPr algn="ctr"/>
            <a:r>
              <a:rPr lang="pt-BR" sz="2000" b="1" dirty="0">
                <a:solidFill>
                  <a:srgbClr val="FEFC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4.899,1 MW</a:t>
            </a:r>
          </a:p>
        </p:txBody>
      </p:sp>
    </p:spTree>
    <p:extLst>
      <p:ext uri="{BB962C8B-B14F-4D97-AF65-F5344CB8AC3E}">
        <p14:creationId xmlns:p14="http://schemas.microsoft.com/office/powerpoint/2010/main" val="47964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4" grpId="0" animBg="1"/>
      <p:bldP spid="12" grpId="0" animBg="1"/>
      <p:bldP spid="6" grpId="0" animBg="1"/>
      <p:bldP spid="7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727200" y="880382"/>
            <a:ext cx="551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NEGÓCIO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79C6651-5217-4D92-BA58-4CC2BE5B532B}"/>
              </a:ext>
            </a:extLst>
          </p:cNvPr>
          <p:cNvSpPr/>
          <p:nvPr/>
        </p:nvSpPr>
        <p:spPr>
          <a:xfrm>
            <a:off x="1125495" y="2369736"/>
            <a:ext cx="9970673" cy="3244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8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iniciativa da VoltSolar é explorar caminhos e possibilidades para desenvolver negócios que impactam positivamente a vida de todos. Apostamos na tecnologia, e nossa maior ambição é que todos os consumidores do Brasil tenham acesso a energia solar.</a:t>
            </a:r>
            <a:endParaRPr lang="pt-BR" sz="54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66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828800" y="990025"/>
            <a:ext cx="551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PÚBLICO ALVO</a:t>
            </a:r>
          </a:p>
        </p:txBody>
      </p:sp>
      <p:sp>
        <p:nvSpPr>
          <p:cNvPr id="3" name="Círculo: Vazio 2">
            <a:extLst>
              <a:ext uri="{FF2B5EF4-FFF2-40B4-BE49-F238E27FC236}">
                <a16:creationId xmlns:a16="http://schemas.microsoft.com/office/drawing/2014/main" id="{32D9EC04-2C17-4AA7-ACE8-1E119C19038A}"/>
              </a:ext>
            </a:extLst>
          </p:cNvPr>
          <p:cNvSpPr/>
          <p:nvPr/>
        </p:nvSpPr>
        <p:spPr>
          <a:xfrm>
            <a:off x="2322286" y="3298371"/>
            <a:ext cx="261257" cy="261257"/>
          </a:xfrm>
          <a:prstGeom prst="donut">
            <a:avLst>
              <a:gd name="adj" fmla="val 12755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Círculo: Vazio 10">
            <a:extLst>
              <a:ext uri="{FF2B5EF4-FFF2-40B4-BE49-F238E27FC236}">
                <a16:creationId xmlns:a16="http://schemas.microsoft.com/office/drawing/2014/main" id="{31CDCACC-3951-4849-B086-B3220D67C25B}"/>
              </a:ext>
            </a:extLst>
          </p:cNvPr>
          <p:cNvSpPr/>
          <p:nvPr/>
        </p:nvSpPr>
        <p:spPr>
          <a:xfrm>
            <a:off x="1871278" y="4572000"/>
            <a:ext cx="261257" cy="261257"/>
          </a:xfrm>
          <a:prstGeom prst="donut">
            <a:avLst>
              <a:gd name="adj" fmla="val 12755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1D828E7-36F7-4F1A-81BA-FFA9236014E6}"/>
              </a:ext>
            </a:extLst>
          </p:cNvPr>
          <p:cNvSpPr/>
          <p:nvPr/>
        </p:nvSpPr>
        <p:spPr>
          <a:xfrm>
            <a:off x="2755584" y="3167389"/>
            <a:ext cx="64844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Empresas que fabricam painéis solares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1EAC1D6-2CAC-4710-A828-748AFFBA0BFB}"/>
              </a:ext>
            </a:extLst>
          </p:cNvPr>
          <p:cNvSpPr/>
          <p:nvPr/>
        </p:nvSpPr>
        <p:spPr>
          <a:xfrm>
            <a:off x="2313056" y="4480579"/>
            <a:ext cx="56637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Empresas que instalam os painéis</a:t>
            </a:r>
          </a:p>
        </p:txBody>
      </p:sp>
    </p:spTree>
    <p:extLst>
      <p:ext uri="{BB962C8B-B14F-4D97-AF65-F5344CB8AC3E}">
        <p14:creationId xmlns:p14="http://schemas.microsoft.com/office/powerpoint/2010/main" val="212132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3" grpId="0" animBg="1"/>
      <p:bldP spid="11" grpId="0" animBg="1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2389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727200" y="880382"/>
            <a:ext cx="551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VANTAGENS</a:t>
            </a:r>
          </a:p>
        </p:txBody>
      </p:sp>
      <p:sp>
        <p:nvSpPr>
          <p:cNvPr id="9" name="Círculo: Vazio 8">
            <a:extLst>
              <a:ext uri="{FF2B5EF4-FFF2-40B4-BE49-F238E27FC236}">
                <a16:creationId xmlns:a16="http://schemas.microsoft.com/office/drawing/2014/main" id="{9B93A7E6-03A4-4759-A0D6-C18D0BFD6C81}"/>
              </a:ext>
            </a:extLst>
          </p:cNvPr>
          <p:cNvSpPr/>
          <p:nvPr/>
        </p:nvSpPr>
        <p:spPr>
          <a:xfrm>
            <a:off x="2044019" y="2856200"/>
            <a:ext cx="261257" cy="261257"/>
          </a:xfrm>
          <a:prstGeom prst="donut">
            <a:avLst>
              <a:gd name="adj" fmla="val 12755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Círculo: Vazio 9">
            <a:extLst>
              <a:ext uri="{FF2B5EF4-FFF2-40B4-BE49-F238E27FC236}">
                <a16:creationId xmlns:a16="http://schemas.microsoft.com/office/drawing/2014/main" id="{C817841E-7E96-40F1-AA05-46439C7E447E}"/>
              </a:ext>
            </a:extLst>
          </p:cNvPr>
          <p:cNvSpPr/>
          <p:nvPr/>
        </p:nvSpPr>
        <p:spPr>
          <a:xfrm>
            <a:off x="1547245" y="4216400"/>
            <a:ext cx="261257" cy="261257"/>
          </a:xfrm>
          <a:prstGeom prst="donut">
            <a:avLst>
              <a:gd name="adj" fmla="val 12755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Círculo: Vazio 10">
            <a:extLst>
              <a:ext uri="{FF2B5EF4-FFF2-40B4-BE49-F238E27FC236}">
                <a16:creationId xmlns:a16="http://schemas.microsoft.com/office/drawing/2014/main" id="{CD987F27-CC9D-4C8E-86C8-12D2C178437A}"/>
              </a:ext>
            </a:extLst>
          </p:cNvPr>
          <p:cNvSpPr/>
          <p:nvPr/>
        </p:nvSpPr>
        <p:spPr>
          <a:xfrm>
            <a:off x="1095830" y="5371192"/>
            <a:ext cx="261257" cy="261257"/>
          </a:xfrm>
          <a:prstGeom prst="donut">
            <a:avLst>
              <a:gd name="adj" fmla="val 12755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1537E9F-A4A8-40A0-A670-412247B57B76}"/>
              </a:ext>
            </a:extLst>
          </p:cNvPr>
          <p:cNvSpPr txBox="1"/>
          <p:nvPr/>
        </p:nvSpPr>
        <p:spPr>
          <a:xfrm>
            <a:off x="2457675" y="2684250"/>
            <a:ext cx="86384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maior vantagem desse projeto é que, quem utilizar nosso produto vai obter 100% de aproveitamento de energia gerada</a:t>
            </a:r>
          </a:p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AA7A309-991F-40FD-8F72-6A20F89EBBE7}"/>
              </a:ext>
            </a:extLst>
          </p:cNvPr>
          <p:cNvSpPr txBox="1"/>
          <p:nvPr/>
        </p:nvSpPr>
        <p:spPr>
          <a:xfrm>
            <a:off x="2271200" y="4137937"/>
            <a:ext cx="5124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Exige manutenção mínima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739622D-ABC8-4628-B0AD-CD42E401D5AD}"/>
              </a:ext>
            </a:extLst>
          </p:cNvPr>
          <p:cNvSpPr txBox="1"/>
          <p:nvPr/>
        </p:nvSpPr>
        <p:spPr>
          <a:xfrm>
            <a:off x="1842462" y="5328572"/>
            <a:ext cx="598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Painéis </a:t>
            </a:r>
            <a:r>
              <a:rPr lang="pt-BR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mais potentes</a:t>
            </a:r>
          </a:p>
        </p:txBody>
      </p:sp>
    </p:spTree>
    <p:extLst>
      <p:ext uri="{BB962C8B-B14F-4D97-AF65-F5344CB8AC3E}">
        <p14:creationId xmlns:p14="http://schemas.microsoft.com/office/powerpoint/2010/main" val="327480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9" grpId="0" animBg="1"/>
      <p:bldP spid="10" grpId="0" animBg="1"/>
      <p:bldP spid="11" grpId="0" animBg="1"/>
      <p:bldP spid="2" grpId="0"/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Diagonais Recortados 1">
            <a:extLst>
              <a:ext uri="{FF2B5EF4-FFF2-40B4-BE49-F238E27FC236}">
                <a16:creationId xmlns:a16="http://schemas.microsoft.com/office/drawing/2014/main" id="{F850B403-19D8-4B76-A43A-16B0812BA5C7}"/>
              </a:ext>
            </a:extLst>
          </p:cNvPr>
          <p:cNvSpPr/>
          <p:nvPr/>
        </p:nvSpPr>
        <p:spPr>
          <a:xfrm>
            <a:off x="2303082" y="503340"/>
            <a:ext cx="8288322" cy="1325460"/>
          </a:xfrm>
          <a:prstGeom prst="snip2Diag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Diagonais Recortados 8">
            <a:extLst>
              <a:ext uri="{FF2B5EF4-FFF2-40B4-BE49-F238E27FC236}">
                <a16:creationId xmlns:a16="http://schemas.microsoft.com/office/drawing/2014/main" id="{8861B12D-98A8-4FE3-9AFA-9CA477ECF712}"/>
              </a:ext>
            </a:extLst>
          </p:cNvPr>
          <p:cNvSpPr/>
          <p:nvPr/>
        </p:nvSpPr>
        <p:spPr>
          <a:xfrm>
            <a:off x="1750808" y="2958348"/>
            <a:ext cx="8288322" cy="1325460"/>
          </a:xfrm>
          <a:prstGeom prst="snip2Diag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Cantos Diagonais Recortados 9">
            <a:extLst>
              <a:ext uri="{FF2B5EF4-FFF2-40B4-BE49-F238E27FC236}">
                <a16:creationId xmlns:a16="http://schemas.microsoft.com/office/drawing/2014/main" id="{F6BDBEC0-C3B8-40A5-B1DD-25B1D8DE1B9C}"/>
              </a:ext>
            </a:extLst>
          </p:cNvPr>
          <p:cNvSpPr/>
          <p:nvPr/>
        </p:nvSpPr>
        <p:spPr>
          <a:xfrm>
            <a:off x="1198532" y="5278540"/>
            <a:ext cx="8288322" cy="1325460"/>
          </a:xfrm>
          <a:prstGeom prst="snip2Diag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87461A5-8756-4B36-99FC-6B28B1116290}"/>
              </a:ext>
            </a:extLst>
          </p:cNvPr>
          <p:cNvSpPr txBox="1"/>
          <p:nvPr/>
        </p:nvSpPr>
        <p:spPr>
          <a:xfrm rot="16200000">
            <a:off x="2065506" y="864415"/>
            <a:ext cx="1325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MISSÃO</a:t>
            </a:r>
            <a:r>
              <a:rPr lang="pt-BR" dirty="0"/>
              <a:t>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68ACA86-664E-4C98-99B3-3EB6F6BD0AC9}"/>
              </a:ext>
            </a:extLst>
          </p:cNvPr>
          <p:cNvSpPr txBox="1"/>
          <p:nvPr/>
        </p:nvSpPr>
        <p:spPr>
          <a:xfrm>
            <a:off x="3832934" y="655320"/>
            <a:ext cx="620619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Usufruir o máximo da tecnologia trazendo qualidade e muitos benefícios, não só para nossos clientes, mas também para todos em nossa volta</a:t>
            </a:r>
          </a:p>
          <a:p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FF85043-0F2C-491A-999F-5E7F588F0E44}"/>
              </a:ext>
            </a:extLst>
          </p:cNvPr>
          <p:cNvSpPr txBox="1"/>
          <p:nvPr/>
        </p:nvSpPr>
        <p:spPr>
          <a:xfrm rot="16200000">
            <a:off x="1440297" y="3228944"/>
            <a:ext cx="1325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VISÃO</a:t>
            </a:r>
            <a:r>
              <a:rPr lang="pt-BR" dirty="0"/>
              <a:t> 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DDDFC7A-409A-4359-922E-968119D1CFEA}"/>
              </a:ext>
            </a:extLst>
          </p:cNvPr>
          <p:cNvSpPr txBox="1"/>
          <p:nvPr/>
        </p:nvSpPr>
        <p:spPr>
          <a:xfrm rot="16200000">
            <a:off x="861095" y="5656261"/>
            <a:ext cx="1410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VALORES</a:t>
            </a:r>
            <a:r>
              <a:rPr lang="pt-BR" dirty="0"/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130AECC-BF8E-4E59-935F-33F600A11219}"/>
              </a:ext>
            </a:extLst>
          </p:cNvPr>
          <p:cNvSpPr txBox="1"/>
          <p:nvPr/>
        </p:nvSpPr>
        <p:spPr>
          <a:xfrm>
            <a:off x="2739935" y="3256914"/>
            <a:ext cx="668246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 reconhecimento por trazer ainda mais economia e sustentabilidade com nossos sensores</a:t>
            </a:r>
          </a:p>
          <a:p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6E4127D-6765-476C-846C-6C53D602A7B2}"/>
              </a:ext>
            </a:extLst>
          </p:cNvPr>
          <p:cNvSpPr/>
          <p:nvPr/>
        </p:nvSpPr>
        <p:spPr>
          <a:xfrm>
            <a:off x="1647169" y="5756604"/>
            <a:ext cx="24643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Sustentabilidade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064393D-3251-46B2-9D39-8607B396EAD0}"/>
              </a:ext>
            </a:extLst>
          </p:cNvPr>
          <p:cNvSpPr txBox="1"/>
          <p:nvPr/>
        </p:nvSpPr>
        <p:spPr>
          <a:xfrm>
            <a:off x="3934652" y="5756604"/>
            <a:ext cx="1185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Ética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A2B47C7-B063-4703-A72D-B0E5AB8C35A7}"/>
              </a:ext>
            </a:extLst>
          </p:cNvPr>
          <p:cNvSpPr txBox="1"/>
          <p:nvPr/>
        </p:nvSpPr>
        <p:spPr>
          <a:xfrm>
            <a:off x="4719843" y="5756603"/>
            <a:ext cx="1903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Tecnologia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CCFA3EC-DD0F-4B74-9E49-18E056A1F869}"/>
              </a:ext>
            </a:extLst>
          </p:cNvPr>
          <p:cNvSpPr txBox="1"/>
          <p:nvPr/>
        </p:nvSpPr>
        <p:spPr>
          <a:xfrm>
            <a:off x="6361755" y="5756603"/>
            <a:ext cx="1693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Qualidade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B503789-F09D-46CD-9471-DEC2FA45D032}"/>
              </a:ext>
            </a:extLst>
          </p:cNvPr>
          <p:cNvSpPr txBox="1"/>
          <p:nvPr/>
        </p:nvSpPr>
        <p:spPr>
          <a:xfrm>
            <a:off x="7899077" y="5756603"/>
            <a:ext cx="1693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</a:t>
            </a:r>
          </a:p>
        </p:txBody>
      </p:sp>
    </p:spTree>
    <p:extLst>
      <p:ext uri="{BB962C8B-B14F-4D97-AF65-F5344CB8AC3E}">
        <p14:creationId xmlns:p14="http://schemas.microsoft.com/office/powerpoint/2010/main" val="407387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3" grpId="0"/>
      <p:bldP spid="4" grpId="0"/>
      <p:bldP spid="13" grpId="0"/>
      <p:bldP spid="14" grpId="0"/>
      <p:bldP spid="5" grpId="0"/>
      <p:bldP spid="6" grpId="0"/>
      <p:bldP spid="7" grpId="0"/>
      <p:bldP spid="8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4974</TotalTime>
  <Words>1466</Words>
  <Application>Microsoft Office PowerPoint</Application>
  <PresentationFormat>Widescreen</PresentationFormat>
  <Paragraphs>489</Paragraphs>
  <Slides>40</Slides>
  <Notes>0</Notes>
  <HiddenSlides>1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45" baseType="lpstr">
      <vt:lpstr>Aharoni</vt:lpstr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Bruna Brito</dc:creator>
  <cp:lastModifiedBy>GABRIEL SANTOS GOMES .</cp:lastModifiedBy>
  <cp:revision>179</cp:revision>
  <dcterms:created xsi:type="dcterms:W3CDTF">2020-05-27T03:23:24Z</dcterms:created>
  <dcterms:modified xsi:type="dcterms:W3CDTF">2020-06-29T14:50:23Z</dcterms:modified>
</cp:coreProperties>
</file>